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303" r:id="rId3"/>
    <p:sldId id="300" r:id="rId4"/>
    <p:sldId id="299" r:id="rId5"/>
    <p:sldId id="305" r:id="rId6"/>
    <p:sldId id="329" r:id="rId7"/>
    <p:sldId id="307" r:id="rId8"/>
    <p:sldId id="308" r:id="rId9"/>
    <p:sldId id="302" r:id="rId10"/>
    <p:sldId id="309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0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49DF26-E43F-265E-3FA0-B7179EE4FA6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4767BB-657D-4D86-E060-691399DFA4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0D999163-486C-4228-8B24-1D5848FCBEA4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E400684-8594-32E9-E48B-CE7C3D262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AC1F26A-C5DC-F172-ECC8-78686680115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46215D-6AD3-90BA-F903-758585600B7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71AF4-8D08-4F7B-5380-3AA3321336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4BECC55B-71B1-47A9-910C-B9B22328F5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1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753480-0368-A751-1092-A00024C4E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A09011-EBE5-A57B-235D-836F3023E8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9428C7-E1C0-17F2-F685-E610B606852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B5BD70A-73FD-4FCA-92A7-8A2082AFBA71}" type="slidenum"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ABBE4C-F364-E3D6-B0C5-2CDD853EB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2F8E4-1F50-A575-7F95-BE7763298F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761D4-A875-0BF1-C663-F30F92C7A0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C830166-E785-4350-9E31-B4E90C94EE88}" type="slidenum"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550B88-B43A-CEB3-BEF1-373D442C6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C5E382-8D67-C539-378A-B6B672E55D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B44D4-FA89-5252-3BB8-1F2FBA299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DAF3D26-FE7D-4EDE-8264-32936A271DC6}" type="slidenum"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30CE24-4CF2-0555-87E4-79543525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3CA0B7-1942-DA72-DDA6-1E31477892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0BD73-41D7-144D-C6E0-30A6ED834E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0CDA7A0-1918-4E46-A020-807CA330B596}" type="slidenum"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3FD2C-5DD7-6C07-007E-088CE2A0B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57589A-73E7-71B7-37D2-C0EFDA5F3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F5A890-1BFF-7011-EE4C-5DF8FEC659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BDB0E-18F3-18E7-C234-07EB2EFF90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0CDA7A0-1918-4E46-A020-807CA330B596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6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BECC55B-71B1-47A9-910C-B9B22328F52E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7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BECC55B-71B1-47A9-910C-B9B22328F52E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74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11F7-BC69-562C-4422-E8D56D2F4C1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42950" y="1122361"/>
            <a:ext cx="8420096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4232C-3CFC-BA3B-0132-66659B1F09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253" y="3602041"/>
            <a:ext cx="74295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ko-KR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4C2D9-CCB3-F0E8-FE2D-BC2F91B7717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21C578-449E-4B7D-B5F5-4349F0DC5300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AA5D-FC30-D4AB-E8FA-B0ADE93E6E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D91BC-23FF-93C0-16F1-FA48907CCD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0DEC27-F09A-4497-B5CC-19D9F5462C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107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2295-AF8A-A571-20A5-D97C40048E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6D883-ECD9-5481-61DE-FB6E454B835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50162-4319-C4BC-D2D6-7E04304FAB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0A48A5-D29B-444C-BA21-96DB2AF7D68F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4B4BB-E2DC-DA0A-A388-D3EA0E8AE7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E0A2-4D7A-7631-FE40-A9A49EB28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15F8DF-3C8C-46E4-9ACF-A4CF8EFB24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B0FB7-D30C-2F68-E21E-26D544E3D99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088977" y="365129"/>
            <a:ext cx="2135983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F9994-135F-17EA-CD85-36A8A4E66A7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81035" y="365129"/>
            <a:ext cx="6284122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F90B8-C87E-A35D-2013-2F464AC0CA0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44EA0E-2388-4ABD-8352-DC1F72DDDF84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2280E-4247-408B-E8C5-6B462D1703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BF9C-C6BE-B878-164B-8564E25086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B6570B-E727-434A-99AE-725E3130A8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9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B3CC-3764-A07A-130C-B15FD7B9ED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065F1-BE33-6B4C-D5E9-B13CBD6C12E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957D2-B428-8E23-A6F4-B2DFCAAA53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B5C7FF-68EB-4954-B74A-5C1F12655D6B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46EDD-1BE6-A35B-51C8-B2D5293CDE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9D88C-C085-9130-4F8C-DAD3A179A3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D0AA14-05E5-4713-944C-C58968EE80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C99F-DE6D-ADC7-42FF-0FAD234AD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878" y="1709735"/>
            <a:ext cx="8543925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CAE34-043E-B46D-BD9C-0F5713F4F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5878" y="4589465"/>
            <a:ext cx="8543925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7939-AAC6-8168-7AC3-8481814C9C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EB8890-CCE4-4FFC-AEAA-A17ADC967882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EABB0-42C4-8B9B-3BC5-AC30798562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26E7-9AA4-D8CB-3AA8-D965BFE7C3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EF223F-C82E-48B8-AF6D-7281403636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A23A-683C-58CA-A8CB-1D39B58F86C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CFE42-552C-99DE-5747-8111E160F95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1035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99DDA-100C-7199-C80B-D7574D614C7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14917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BA692-99B8-6AF7-FBBF-CB8749B379F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ECBE93-4149-4E28-B81F-117074EF00B1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6A226-7086-A5A3-75C9-927313C6A0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E8756-001F-539E-222C-AC694B002B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D192A4-2526-4497-919C-D2AE88EF89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D5D3-490D-FDA5-71C6-A31A06A92A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365129"/>
            <a:ext cx="8543925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42DFA-FEDD-370E-7DF7-DE4309E58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2325" y="1681160"/>
            <a:ext cx="419070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97BD-714C-EEB9-485C-B2BAF3B8E4C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2325" y="2505071"/>
            <a:ext cx="419070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E4C9F-9548-57C0-BA49-720B21B002B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14917" y="1681160"/>
            <a:ext cx="421134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83866-5BB9-3873-E196-6F0EBE8887D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014917" y="2505071"/>
            <a:ext cx="421134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CACE5-7390-DDD7-188F-E4034E305E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FD42E7-CE5C-45E1-BA62-07BA880449AC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51DA7-7967-135F-9AA6-AF52BA1648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D5078-7EDD-D2C0-B825-26BAF47C38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B83A9A-EB30-427D-9327-49277F69A4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1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D8C3-86A1-AA55-BED7-83EDF0D12E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47A63-1FDB-0115-6BF5-FF6EB0D84A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84D9FC-1DA3-4BA5-B509-B9501FC3E911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2AD1E-DEE0-6053-028D-2DF90155B5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EFA0A-CE8D-FCAF-4EDE-A8FFDC3305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5A956-E05D-4699-B3C2-60D3FF6071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5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01B4D-B916-0478-8951-1B24EC09DD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8B3CC4-F70C-4C78-A34D-56DAEFC8A5F7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E1AA0-8359-047A-D96A-7C3CD904D6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65E13-8159-9CDE-51F5-D8C5CA7706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F80B13-D11B-443D-BFD7-AB1F4DDE20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2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23AF-3944-A7FA-B744-3FA9104676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583A-8CC9-D3D3-27EF-433BBCCC00D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2F68C-A47F-F6AE-2F08-E3D42BE1B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F2F52-1276-EB54-2E55-D9A149A1C6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DE9578-5EA2-412F-A285-717F893C50B1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BC27C-DD1D-2E31-632A-70C4775A15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3DC8-224A-73BA-AC1A-8911A19E2A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BD88C3-B936-4EF5-8AF3-0196115942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2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C6BC-AAB2-DECC-C89B-8B6A51D15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72D9F7-4C49-88AD-485C-2AB0635B506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ko-KR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19562-B3DA-56AE-DE5C-742F747983F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D2653-3E09-3DAD-DA01-4DE475B41A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C11F2-6F8D-467A-A198-69F3EB49F7C3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384C5-DA46-98B2-6EEC-C1105479C0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13959-685D-87CE-C2A3-6A99C07B23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4A8A79-1371-413C-B702-D1AE7F8BDC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8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41BE6-DCF5-66C1-3550-8EA53B356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5" y="365129"/>
            <a:ext cx="8543925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F6E3E-3AC2-A723-0A4A-337D90AA5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5" y="1825627"/>
            <a:ext cx="8543925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E08FB-E388-22D5-6A25-435F259C1F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81035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45846EF7-D871-4F8A-B808-A66F92B0BAD6}" type="datetime1">
              <a:rPr lang="en-US"/>
              <a:pPr lvl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87EFD-346F-BBF0-CA24-1E1549C645C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81360" y="6356351"/>
            <a:ext cx="334327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332B4-E93A-1C2C-148F-F2D6ECA5CBB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996110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4D544A6E-D09F-4970-B4F3-AE0D4874D4E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ko-KR" sz="4400" b="0" i="0" u="none" strike="noStrike" kern="1200" cap="none" spc="0" baseline="0">
          <a:solidFill>
            <a:srgbClr val="000000"/>
          </a:solidFill>
          <a:uFillTx/>
          <a:latin typeface="Calibri Light"/>
          <a:ea typeface="맑은 고딕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ko-KR" sz="2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4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0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7CCF9D1F-D5B1-4192-7018-96164284E5AA}"/>
              </a:ext>
            </a:extLst>
          </p:cNvPr>
          <p:cNvSpPr/>
          <p:nvPr/>
        </p:nvSpPr>
        <p:spPr>
          <a:xfrm>
            <a:off x="0" y="-69668"/>
            <a:ext cx="9905996" cy="511728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54AA319-4A06-0903-C098-E8A0406F80B1}"/>
              </a:ext>
            </a:extLst>
          </p:cNvPr>
          <p:cNvSpPr txBox="1"/>
          <p:nvPr/>
        </p:nvSpPr>
        <p:spPr>
          <a:xfrm>
            <a:off x="612391" y="1270933"/>
            <a:ext cx="7904731" cy="153888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과제명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부제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음성 분석 기반 인지능력 분석 및 향상을 위한 훈련 플랫폼 제작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Web </a:t>
            </a:r>
            <a:r>
              <a:rPr lang="ko-KR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화면설계서</a:t>
            </a:r>
            <a:endParaRPr lang="en-US" sz="5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9129888E-DF72-2485-354C-51ABC03BEEF6}"/>
              </a:ext>
            </a:extLst>
          </p:cNvPr>
          <p:cNvCxnSpPr/>
          <p:nvPr/>
        </p:nvCxnSpPr>
        <p:spPr>
          <a:xfrm>
            <a:off x="713067" y="939564"/>
            <a:ext cx="411059" cy="0"/>
          </a:xfrm>
          <a:prstGeom prst="straightConnector1">
            <a:avLst/>
          </a:prstGeom>
          <a:noFill/>
          <a:ln w="38103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BF2DAC18-FF55-B0D4-C0F4-A75A623F6375}"/>
              </a:ext>
            </a:extLst>
          </p:cNvPr>
          <p:cNvSpPr txBox="1"/>
          <p:nvPr/>
        </p:nvSpPr>
        <p:spPr>
          <a:xfrm>
            <a:off x="3442789" y="5859740"/>
            <a:ext cx="59490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팀명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밥먹고합시다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팀원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채민호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이하늘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구하정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장강욱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한태민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서한이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9EE0E23-D433-52C1-63F9-C4BB33C73115}"/>
              </a:ext>
            </a:extLst>
          </p:cNvPr>
          <p:cNvSpPr txBox="1"/>
          <p:nvPr/>
        </p:nvSpPr>
        <p:spPr>
          <a:xfrm>
            <a:off x="592367" y="6136739"/>
            <a:ext cx="134844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2025. 08. 19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F4BDF-B1D1-D0A4-F2A6-4E4E1B7DB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7BCBE6C1-D49D-DD69-5AC8-11208B5C89D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A1C1F146-3C5D-AAB0-3412-8552B8B27006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39A836C-130B-D603-3E91-8224AC3FAFB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2EDF3C5-7166-582C-7086-C60FB2B466F7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선택한 동화의 정보를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동화를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활동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A1F81B63-48DD-12DE-72B1-478BCC1E7AC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4DBC542-2911-7F89-8E9A-DB7F9EFBEE3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A028016-0EB8-3858-0B84-6E3F18536E6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536649E-CBA8-83A5-CC6C-F1AD875348DD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Book_library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295ED92-4780-8289-F682-6CF5F26AA552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9BD7D7F-0FB0-E94F-7647-0DEB68D254C5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2AD0AEE8-0614-03C5-2D9D-213B0B68459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선택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591D4AA-71B6-B11B-0244-0DF99247083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6186BF8-AE69-6899-61B8-DFFFA330B813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3C5C02A-5AAE-D443-D77F-FEA7B983AB97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0E40AEB-C6A4-69D9-0005-07D7843F3E1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37BED43-3BC6-80D6-797E-5C85F45F0DB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C8185332-B98F-4DD0-D29C-6AFD1FC4386C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939CB58B-A968-05EE-BC3F-6157A09CA248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82A3DF3-AACB-52DF-C949-0E480CA37F4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2E51BE97-173B-3808-1641-F9D43ECCD41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동화를 선택한다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931F304C-C57A-6A5E-4CFD-A4D70BA68D46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10F8CC0-76EE-D518-CDBB-EFF85545538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E0AB987A-1023-762F-4B0E-B1FC9ECDEB08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선택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8F6B017A-911E-3896-0B9A-CFE37AE3CF69}"/>
              </a:ext>
            </a:extLst>
          </p:cNvPr>
          <p:cNvSpPr txBox="1"/>
          <p:nvPr/>
        </p:nvSpPr>
        <p:spPr>
          <a:xfrm>
            <a:off x="5629887" y="250719"/>
            <a:ext cx="190629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7C0E7D-A0DC-BDEB-6C69-96D0B32D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B02AE88D-A712-DC8A-09F9-ADAEB6C9DEEB}"/>
              </a:ext>
            </a:extLst>
          </p:cNvPr>
          <p:cNvSpPr/>
          <p:nvPr/>
        </p:nvSpPr>
        <p:spPr>
          <a:xfrm>
            <a:off x="5486400" y="26812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756255D6-91B6-8B55-E6EE-A48973823662}"/>
              </a:ext>
            </a:extLst>
          </p:cNvPr>
          <p:cNvSpPr/>
          <p:nvPr/>
        </p:nvSpPr>
        <p:spPr>
          <a:xfrm>
            <a:off x="8341563" y="26812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ED738790-1E0E-AC10-58BE-3368BDA15DF3}"/>
              </a:ext>
            </a:extLst>
          </p:cNvPr>
          <p:cNvSpPr/>
          <p:nvPr/>
        </p:nvSpPr>
        <p:spPr>
          <a:xfrm>
            <a:off x="6041450" y="361098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104D843C-BF7B-7D3D-BEFD-753B841B14BA}"/>
              </a:ext>
            </a:extLst>
          </p:cNvPr>
          <p:cNvSpPr/>
          <p:nvPr/>
        </p:nvSpPr>
        <p:spPr>
          <a:xfrm>
            <a:off x="6176034" y="175421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3397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62354-2820-7133-9621-58DD2833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493DF5A-661C-82BB-0412-A8545E61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800" y="766800"/>
            <a:ext cx="7165319" cy="42768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60B7FEA4-2D42-C23B-366D-4DC96964D6F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73C9C6BD-5FED-3C45-CF06-8D20A712D0C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A7C86D8-05C2-95C3-FD66-390661334D7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A481342-F979-325B-6FEF-146D4EC3C4EA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선택한 동화 활동의 정보를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활동을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활동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42456FB-1163-9FA4-5C02-F5316BDFCCE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F6C45699-042A-EC62-2E62-973F173F1C22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4EFA298-359C-3E24-4042-8FF4A37EDC3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9D0459E-AA68-5D63-A423-3DF6E3E2E601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6074A0-FAB0-0F23-94DE-4A573673686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CF31C77-FEA9-222F-A733-441CC7024769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FB749ED-D286-9E37-DBBF-94B3E8CFFF9E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활동 선택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5396BE7-7237-E91F-0665-BAD562E94DCD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06C7F5B-5FD7-F227-DE26-64F8D25CC07A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87C3D0D-8EB7-85C1-3C79-16A2C4175C1A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E043748-C225-6CE4-F528-30803F6B185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09A46AA-19EB-E81F-1E37-FD02C8E83D8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6A29573-4701-3650-5705-01BEA255CDBA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E863BFC2-1F48-4C98-6FDD-BBC3A20FCBFF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C2A70AE-64D5-B029-0736-9C0D73D60FB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8A8C581-BFEE-706D-1736-86EF9D16802E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A241F5E7-8024-3903-7DA4-A420909F839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F5D34BA-8E1B-BC9B-038D-5BC3844DE34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2A0AFBAF-1E18-CE79-CE58-CA4703869098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BD23B89-1E49-F36A-CE4D-8B487B734DB1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활동 선택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EB36E28F-D4C2-4D86-A59A-AE286F45AF64}"/>
              </a:ext>
            </a:extLst>
          </p:cNvPr>
          <p:cNvSpPr/>
          <p:nvPr/>
        </p:nvSpPr>
        <p:spPr>
          <a:xfrm>
            <a:off x="5486400" y="277946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7D91C0CC-53D3-7265-C612-7CC7916E124B}"/>
              </a:ext>
            </a:extLst>
          </p:cNvPr>
          <p:cNvSpPr/>
          <p:nvPr/>
        </p:nvSpPr>
        <p:spPr>
          <a:xfrm>
            <a:off x="8341563" y="277946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0E1C1E76-E910-EEB7-0DDE-EDEAE12B6515}"/>
              </a:ext>
            </a:extLst>
          </p:cNvPr>
          <p:cNvSpPr/>
          <p:nvPr/>
        </p:nvSpPr>
        <p:spPr>
          <a:xfrm>
            <a:off x="6041450" y="361098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9BE3C1B6-14AF-008B-431A-0047C3369461}"/>
              </a:ext>
            </a:extLst>
          </p:cNvPr>
          <p:cNvSpPr/>
          <p:nvPr/>
        </p:nvSpPr>
        <p:spPr>
          <a:xfrm>
            <a:off x="6140031" y="196496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1396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0E0D9-65AB-A751-98F3-9DD56D5C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E1A86473-30A2-AAB4-AF74-8E1C1782302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ADDED85-F578-F929-C43A-15C1012081EE}"/>
              </a:ext>
            </a:extLst>
          </p:cNvPr>
          <p:cNvSpPr/>
          <p:nvPr/>
        </p:nvSpPr>
        <p:spPr>
          <a:xfrm>
            <a:off x="2720408" y="5182024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027F9C6-F74A-F9FF-9655-EF9D1DE0626E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4A340B21-8487-B73A-9CBE-B5593F380C2E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동화가 재생된다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동화듣기에 대한 설명을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화행 검사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활동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3D477E5-4E9E-928F-45C1-3CFCB7082F6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B28B05B-6947-4F03-CE6A-2A7F9745135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2D101EC-3B0D-A95A-E85A-0B99B6E65865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627DEBA-AC6E-84EE-B4D5-BCED65FA531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Book_training_course_read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6AA2FEA-51CC-CA22-B0CF-7DDB7FAF04D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F5A2C3D-538D-972D-7E8C-B4B63429D5B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30ED180-48E2-0329-2984-474E27E90E4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듣기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A8B9C08-81E9-75CB-F7D0-63D2FB18CCD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C22FFB4-AD0F-E8B7-A9D1-A9691C72C57B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1F80919-8236-0A48-EAD7-7D7D043DAE99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9B0E7B8-80F9-66AD-EAE4-A362565C2DC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FE437B1-617A-44AA-B666-1FB4FF110090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C658A22B-B6F7-CB1E-782A-FD2A9DDD759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05F0DD7-F9B0-E3C8-2E90-A3035D266FF1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430CEF0-87F3-2492-F653-9C6DB5B96B76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A9E84002-B41A-B63F-18CC-9D1E17FE447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동화를 듣는다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6FFFC22B-838A-FE07-6396-3B0FF3CB65F1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1BB1D8C5-484B-BDFF-2A50-A0035C45F06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92EEDEB4-2CCE-710B-D1EB-4321824535ED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듣기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E28755C-EA1C-919D-BD51-FB766F107ED6}"/>
              </a:ext>
            </a:extLst>
          </p:cNvPr>
          <p:cNvSpPr txBox="1"/>
          <p:nvPr/>
        </p:nvSpPr>
        <p:spPr>
          <a:xfrm>
            <a:off x="5629887" y="250719"/>
            <a:ext cx="190629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듣기 </a:t>
            </a: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AF7315-E133-3FFD-879F-2D00F38F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766459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DE2A52BE-CF07-3FF7-686E-EBDBD1AE49A3}"/>
              </a:ext>
            </a:extLst>
          </p:cNvPr>
          <p:cNvSpPr/>
          <p:nvPr/>
        </p:nvSpPr>
        <p:spPr>
          <a:xfrm>
            <a:off x="6162090" y="317810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2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B2A722F5-3B72-66C6-6D2D-7789992663CC}"/>
              </a:ext>
            </a:extLst>
          </p:cNvPr>
          <p:cNvSpPr/>
          <p:nvPr/>
        </p:nvSpPr>
        <p:spPr>
          <a:xfrm>
            <a:off x="6251994" y="282200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FD329586-9493-23C4-88BB-92177D9E597E}"/>
              </a:ext>
            </a:extLst>
          </p:cNvPr>
          <p:cNvSpPr/>
          <p:nvPr/>
        </p:nvSpPr>
        <p:spPr>
          <a:xfrm>
            <a:off x="6169885" y="439229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1BBCB089-A6BE-B62C-A347-E633FA72B613}"/>
              </a:ext>
            </a:extLst>
          </p:cNvPr>
          <p:cNvSpPr/>
          <p:nvPr/>
        </p:nvSpPr>
        <p:spPr>
          <a:xfrm>
            <a:off x="6162090" y="464684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4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5353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3A814-D00E-F760-6302-CE0F4BF1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20F97A7A-24FD-2BF8-006F-75938BD0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8E4FA889-5804-1121-306C-89629F3A8A1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A371907-7998-954D-F232-AE51EEB379F3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F108EA16-0452-0120-6050-0D574ECDBDC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5E7F4FE5-B6E4-E36B-A6F7-0B04D8FB1302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항목을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답이 선택되고 다음 문제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1ACEBED-D305-BCF5-72DF-65CE53FB379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3788C91-FDF7-3DF9-9189-69D8B6F6308C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9AB84AB-8D4D-EC13-1E57-6FF06107258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7E6B75FC-E368-8E54-FAC2-F687F26CC6A2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65CB78A-9D6D-75C4-FC09-9CA166ECBA7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E5F965F-BC67-4102-4DF0-7CE8879C941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B26093A-B4BB-9502-9F81-02D06CE6C57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화행 검사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52ADD1D-12C2-4140-B80D-DEAC82FC367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A7FCA4D0-B2A0-7E89-CD5D-BFED7F08763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313719E2-6354-D094-B9B9-FC70C75AA76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UC_302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E9BD6D9-72BF-A007-EBB1-10041364354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A7B0517A-0CB0-122E-8B16-DF53C7B62FA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6E9F84A-20C4-892B-0A00-38750FE802C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A9966E1D-23DB-E06C-C929-92DA0D2A5F58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6BBBD34-3E48-AA79-DC96-7753FF6E303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96A68CB-B3C7-CD00-F0EC-66A9FDCE6EC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화행 검사를 진행한다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68B0075E-A589-EEF4-C2C1-2D8F2B0284D2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FDFB5554-3DC6-3C0B-2BCA-054C9498204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E26745A9-0BB7-C511-0531-5D06CED215B1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2DFB46F-B861-02C7-13BA-848091E187C8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4629FE4A-9EE4-694E-CD34-2F65C1CAEB9A}"/>
              </a:ext>
            </a:extLst>
          </p:cNvPr>
          <p:cNvSpPr/>
          <p:nvPr/>
        </p:nvSpPr>
        <p:spPr>
          <a:xfrm>
            <a:off x="5988707" y="185179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966EF711-C7BF-F536-29E1-C74F3F251EB7}"/>
              </a:ext>
            </a:extLst>
          </p:cNvPr>
          <p:cNvSpPr/>
          <p:nvPr/>
        </p:nvSpPr>
        <p:spPr>
          <a:xfrm>
            <a:off x="5781312" y="269489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3C2630C1-4CE9-BA51-D2F7-F371D77E2E5D}"/>
              </a:ext>
            </a:extLst>
          </p:cNvPr>
          <p:cNvSpPr/>
          <p:nvPr/>
        </p:nvSpPr>
        <p:spPr>
          <a:xfrm>
            <a:off x="5781312" y="302106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4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A398A51-31CC-30BD-927E-A743F010C80B}"/>
              </a:ext>
            </a:extLst>
          </p:cNvPr>
          <p:cNvSpPr/>
          <p:nvPr/>
        </p:nvSpPr>
        <p:spPr>
          <a:xfrm>
            <a:off x="5781312" y="329414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89B02A8D-57DB-E4A8-55AF-0035DC3B18AD}"/>
              </a:ext>
            </a:extLst>
          </p:cNvPr>
          <p:cNvSpPr/>
          <p:nvPr/>
        </p:nvSpPr>
        <p:spPr>
          <a:xfrm>
            <a:off x="5781312" y="35815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2D602A20-4C7A-1306-1511-F1BAC9D42E05}"/>
              </a:ext>
            </a:extLst>
          </p:cNvPr>
          <p:cNvSpPr/>
          <p:nvPr/>
        </p:nvSpPr>
        <p:spPr>
          <a:xfrm>
            <a:off x="6457196" y="160606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57757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42F2-4FC5-42F3-4E90-A93422DFA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49208369-0194-D181-A291-AB03642C946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80E3A0A-F589-2CDE-D424-0A8D76339B9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F04EBFF-230A-5A02-0A60-CA384609AB0A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DE80AD8-D266-257A-0D0F-85A5B01B9DCA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결과가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메인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2D03D272-A63C-F71B-C966-17F64D3B1B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156761A-810C-5D5A-6585-C80A3345B85A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DCD5A98-5D20-A791-BE1B-BC9C9FA15CD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AE6C9BF-95EA-B1D1-4725-F57BD2F344E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Book_training_course_exam_result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324D324-2763-55B6-1AC8-E7761CAC118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DDCAE1F-20DE-7594-14D1-8D6C9797E22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5014C1E1-C706-292A-5302-D8BE9AC1D76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화행 검사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결과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F179904-FE15-79B4-1A85-BEB9129C4D8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2103720-DE65-065D-9D72-467867CCE8A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95D3175-BD67-193D-0151-AB7D5512382D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UC_302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68372CC3-F3A7-C00D-D4A2-962119FDAD71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AC3CB54-B02A-A09F-95D6-60243B7EC9D4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1264FBE-DB41-BBAB-0BE7-78DF676957EB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79C97C6A-24A7-D0D0-8EDE-7AD014E6C74D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7D64FF9-318D-1128-3485-69DA0A8417B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376D5F6-598A-D5FA-915D-D557D7E14FC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진행한 동화 화행 검사 결과가 나타난다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1B1BFAE3-87CD-4B6E-493C-CB50BEB0030A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8C3BA5C8-5AAD-A33D-3996-7D137604FBF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DF64F3C-2E05-BD69-1513-6EE5F359A21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화행검사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4E0102C-5D6D-CDBC-E0CA-FD74072C16CA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결과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2B520C6-213C-2A07-6946-293C78BC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76C486AD-16B0-9F37-07FA-DED18C1503F5}"/>
              </a:ext>
            </a:extLst>
          </p:cNvPr>
          <p:cNvSpPr/>
          <p:nvPr/>
        </p:nvSpPr>
        <p:spPr>
          <a:xfrm>
            <a:off x="5763234" y="18823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2AD55AF-DA63-64EE-5D82-B841B306E161}"/>
              </a:ext>
            </a:extLst>
          </p:cNvPr>
          <p:cNvSpPr/>
          <p:nvPr/>
        </p:nvSpPr>
        <p:spPr>
          <a:xfrm>
            <a:off x="5763234" y="42803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62303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55360-8AF2-C939-955D-B9C62D6EC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6233F715-4841-5339-41A6-DF7C2A1E7DE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FF63E5D-3D8C-9C73-6BD7-44CF48B611E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C4C76CA-B3ED-A14A-5AA8-9B165382D10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F604335-42F9-F798-7771-6D5FA3D2494C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1~9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연극 하기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4BCB445-3292-716E-875E-7827A88C3DC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77F6AE14-99CB-8882-570B-7A88EF15A7B8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7C79445-F094-C7D2-67BB-C6EA67B847A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B235F008-2B10-B628-C23B-88A10A0820CE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Book_raining_course_play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BAC70A55-1C86-6BDC-6D1D-ECF00153016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312BE85-39D6-3EA9-B1D6-76ECC587D202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C1C5C68-6ACA-7839-C3F9-3CDE9B2A1AF8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연극 선택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04CCDC3-C17E-6766-9DE4-6814E257956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2C07C126-2B1E-9256-BE7D-14AB3246E27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2F22077-C901-51BF-F0D2-8E14297BE151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UC_303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0AF1D15-88B0-F2DF-9919-2C6137FE61B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5AB81B9-8E12-C078-86C1-E911AD541DBB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13010F5-100B-F2DD-CF8C-FA9DBCBAB6B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1D6A556-6FDF-E785-89E1-A5CBF2329FCD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DD8BC7D-4A78-0184-416C-539B065A922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A90CC334-3D21-95BE-2D5F-0E1A379312C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녹음할 동화 지문을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020E6E92-EB6D-D38C-6711-CD9AF9D74E7B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C36ECDE-062D-477F-4520-AB2464F38F9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B89F0988-45EA-9276-98A8-3A94A3088EF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3530EBD-A782-C723-BB14-01AE5C1F7526}"/>
              </a:ext>
            </a:extLst>
          </p:cNvPr>
          <p:cNvSpPr txBox="1"/>
          <p:nvPr/>
        </p:nvSpPr>
        <p:spPr>
          <a:xfrm>
            <a:off x="5629887" y="250719"/>
            <a:ext cx="247375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선택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3E916C8-156F-8237-FFBA-79D6E819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CB1EEA35-DBA4-7DB3-DD7F-146AE64F4C5E}"/>
              </a:ext>
            </a:extLst>
          </p:cNvPr>
          <p:cNvSpPr/>
          <p:nvPr/>
        </p:nvSpPr>
        <p:spPr>
          <a:xfrm>
            <a:off x="5710849" y="170519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92242767-A41A-C3DB-A6B4-24558D9576D9}"/>
              </a:ext>
            </a:extLst>
          </p:cNvPr>
          <p:cNvSpPr/>
          <p:nvPr/>
        </p:nvSpPr>
        <p:spPr>
          <a:xfrm>
            <a:off x="5710848" y="207586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747F714C-8E9D-AED1-DE6C-DB894D479D7D}"/>
              </a:ext>
            </a:extLst>
          </p:cNvPr>
          <p:cNvSpPr/>
          <p:nvPr/>
        </p:nvSpPr>
        <p:spPr>
          <a:xfrm>
            <a:off x="5702023" y="243396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59D52304-CB34-03F5-5D33-54F25BAA5426}"/>
              </a:ext>
            </a:extLst>
          </p:cNvPr>
          <p:cNvSpPr/>
          <p:nvPr/>
        </p:nvSpPr>
        <p:spPr>
          <a:xfrm>
            <a:off x="5702022" y="280464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9003CDF9-8992-9067-6C3B-AB5E73E31A6F}"/>
              </a:ext>
            </a:extLst>
          </p:cNvPr>
          <p:cNvSpPr/>
          <p:nvPr/>
        </p:nvSpPr>
        <p:spPr>
          <a:xfrm>
            <a:off x="5710849" y="319070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22CA4C1B-E541-6DD8-9536-84019CF966A8}"/>
              </a:ext>
            </a:extLst>
          </p:cNvPr>
          <p:cNvSpPr/>
          <p:nvPr/>
        </p:nvSpPr>
        <p:spPr>
          <a:xfrm>
            <a:off x="5710848" y="3561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C0EC0223-E717-8745-9FCF-784014C6D4D6}"/>
              </a:ext>
            </a:extLst>
          </p:cNvPr>
          <p:cNvSpPr/>
          <p:nvPr/>
        </p:nvSpPr>
        <p:spPr>
          <a:xfrm>
            <a:off x="5702023" y="39194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042D7923-4A5F-D707-00E9-57FE27363F4A}"/>
              </a:ext>
            </a:extLst>
          </p:cNvPr>
          <p:cNvSpPr/>
          <p:nvPr/>
        </p:nvSpPr>
        <p:spPr>
          <a:xfrm>
            <a:off x="5702022" y="43695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A5020132-B962-4895-DE4F-288D4C7645D2}"/>
              </a:ext>
            </a:extLst>
          </p:cNvPr>
          <p:cNvSpPr/>
          <p:nvPr/>
        </p:nvSpPr>
        <p:spPr>
          <a:xfrm>
            <a:off x="5702021" y="478877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51596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FEAB7-5B48-A973-2939-9DB81EC18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A11490F-D82B-C764-B845-BD3D1110F00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37A34DA-14B8-7D42-9981-B24C97E27179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66666B0-D615-6334-0D55-C0CD1A12545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A8809F2-9CCA-73A5-0A18-976056DE9A5D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녹음 할 동화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시작된다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정지되고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.mp3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파일 형식으로 다운로드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화면 진입 시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지문이 음성으로 출력된다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C6E8739C-A0AB-ABCF-6EF1-3F6424E224F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2A00754-7B7A-07F1-868F-3002708323C6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C162954-1C76-9043-7A24-8AEA4459734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AB6FB7E-358D-7561-3776-025F761024D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Book_training_course_play_start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E08DCAC-2D97-5016-E95B-4BCBA560F35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807981D-26D8-EA87-43F4-B6353CE9380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903BD78-C3AD-91B5-9CF2-3A91B29E8A0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연극 하기 페이지 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80539049-58FB-F0F5-5F8A-D9AE4AB8531B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503A62E-38E5-4CFA-0677-C529099FE7E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7BE90DDC-8A78-8833-909F-7DF262BEA4EA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UC_303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4AE260F5-0809-661D-A91B-BB8849C8DB9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BF5280B0-CCA8-B927-D83D-A04A9E28FAD8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AB3D5118-6140-AA92-93E3-D1D21F8F5789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FC2A945D-C7CE-9A76-5F2A-230F0ABAB1E9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A7E9EF1-BEB4-6AB9-68DA-FA5AC47911AD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D3BB923-A6B6-F9CC-1519-0BFC215FC1E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지문을 녹음한다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CCE2A1A1-68CE-C8DC-E630-1458C75FD30A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B0A67F80-C08C-9B3E-318D-3311C16BF1AC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2406C9C-7C7B-FE1C-6B9E-FBAD10B96B8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 하기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B116BEE9-130D-5DF1-6C44-A194A29C8B4F}"/>
              </a:ext>
            </a:extLst>
          </p:cNvPr>
          <p:cNvSpPr txBox="1"/>
          <p:nvPr/>
        </p:nvSpPr>
        <p:spPr>
          <a:xfrm>
            <a:off x="5629887" y="250719"/>
            <a:ext cx="247375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하기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E80943A-6807-7B31-4C1A-6FF954C0B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9" name="타원 74">
            <a:extLst>
              <a:ext uri="{FF2B5EF4-FFF2-40B4-BE49-F238E27FC236}">
                <a16:creationId xmlns:a16="http://schemas.microsoft.com/office/drawing/2014/main" id="{1E49BD0C-89B5-51C1-001C-4A6F9E07B2A8}"/>
              </a:ext>
            </a:extLst>
          </p:cNvPr>
          <p:cNvSpPr/>
          <p:nvPr/>
        </p:nvSpPr>
        <p:spPr>
          <a:xfrm>
            <a:off x="6455966" y="220752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DE27420-F2B4-A003-BB9B-EE35884DA5F7}"/>
              </a:ext>
            </a:extLst>
          </p:cNvPr>
          <p:cNvSpPr/>
          <p:nvPr/>
        </p:nvSpPr>
        <p:spPr>
          <a:xfrm>
            <a:off x="7405767" y="220752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0797269-470B-4E1D-834D-6E6BBC827CB3}"/>
              </a:ext>
            </a:extLst>
          </p:cNvPr>
          <p:cNvSpPr/>
          <p:nvPr/>
        </p:nvSpPr>
        <p:spPr>
          <a:xfrm>
            <a:off x="5929133" y="18146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052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6B5AC-762E-DF36-0760-9657C591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D631D50-705E-5D45-F803-D8333805535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E9B4FFA2-95BB-B9B7-451A-2299000AD65D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E9187E8-36DF-8273-E5B6-C94902ADA0C3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E6447A2-A91A-4929-D1DF-7948BC2CF60F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1~9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워크북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79A30DB8-D2F5-EA4F-3B05-947DA621EAC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777BE72-ABB1-3ED4-92A2-638C57BDE9BB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5DB276E-E9FE-F0A5-0FFF-41783EDC1316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DC826711-92B8-714D-6B76-59B960731EB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Book_training_course_workbook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472037-8CCA-88C2-146F-1CE166CEB44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3D74735-05E8-21F6-EE96-F55FD8531F6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D07F9F3-0F48-ED19-3B30-70BF3E3AFC6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워크북 선택 페이지 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E022898-A7D1-FD90-1D1C-25F8E5452B4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CB9E0C9-4FCD-54C9-A99C-F2E503D8F76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D8E04DA3-1210-B2D6-0AC4-DF99BE0FF6A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UC_304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62DC3AF-C0E7-67A0-FBC8-63D65726CE3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8D4BDB95-68E3-B5FA-8C6A-DA0D440E1083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E7EDBEE-1441-8692-6702-BEC84F59A1A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7D8E0A4-21A7-5D37-A566-AA623EA2DC99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084A5E1-C9C4-C6DC-530F-A384FEC5158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23696FBB-F2C8-37A9-88C7-3C4BBB87A78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풀이할 워크북을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EB98C5D-253E-31A7-9661-DD140A898BC6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AACC832B-A948-D2F4-199E-149F8D983C6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A442F03-E5A4-0025-A0F8-AB4E37BFFD4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 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8A0790C2-5CBE-71DD-2E4A-70B6D4AA35B8}"/>
              </a:ext>
            </a:extLst>
          </p:cNvPr>
          <p:cNvSpPr txBox="1"/>
          <p:nvPr/>
        </p:nvSpPr>
        <p:spPr>
          <a:xfrm>
            <a:off x="5629887" y="250719"/>
            <a:ext cx="270458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 선택 페이지</a:t>
            </a:r>
            <a:endParaRPr lang="en-US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4286F70-C49D-10AA-4F1B-C004ED056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7" name="타원 74">
            <a:extLst>
              <a:ext uri="{FF2B5EF4-FFF2-40B4-BE49-F238E27FC236}">
                <a16:creationId xmlns:a16="http://schemas.microsoft.com/office/drawing/2014/main" id="{2789667C-9C5C-7F10-C65C-CE3D3DE14718}"/>
              </a:ext>
            </a:extLst>
          </p:cNvPr>
          <p:cNvSpPr/>
          <p:nvPr/>
        </p:nvSpPr>
        <p:spPr>
          <a:xfrm>
            <a:off x="5710849" y="170519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8B7C9925-BA3B-D828-ABEB-212B47CDFC0F}"/>
              </a:ext>
            </a:extLst>
          </p:cNvPr>
          <p:cNvSpPr/>
          <p:nvPr/>
        </p:nvSpPr>
        <p:spPr>
          <a:xfrm>
            <a:off x="5710848" y="210444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D9B82019-6A9F-D8ED-939B-C0EC5FB4C297}"/>
              </a:ext>
            </a:extLst>
          </p:cNvPr>
          <p:cNvSpPr/>
          <p:nvPr/>
        </p:nvSpPr>
        <p:spPr>
          <a:xfrm>
            <a:off x="5702020" y="25166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C4BC49CB-8B45-07A2-1655-C68CE73A07BE}"/>
              </a:ext>
            </a:extLst>
          </p:cNvPr>
          <p:cNvSpPr/>
          <p:nvPr/>
        </p:nvSpPr>
        <p:spPr>
          <a:xfrm>
            <a:off x="5702019" y="290253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772426B4-8717-A2C1-0392-0587A9FF7143}"/>
              </a:ext>
            </a:extLst>
          </p:cNvPr>
          <p:cNvSpPr/>
          <p:nvPr/>
        </p:nvSpPr>
        <p:spPr>
          <a:xfrm>
            <a:off x="5710848" y="324148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13D7EB51-5A9A-4F34-B2CC-E059429E345C}"/>
              </a:ext>
            </a:extLst>
          </p:cNvPr>
          <p:cNvSpPr/>
          <p:nvPr/>
        </p:nvSpPr>
        <p:spPr>
          <a:xfrm>
            <a:off x="5702019" y="365028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B2DBA563-3034-6C3F-0663-807C16D98544}"/>
              </a:ext>
            </a:extLst>
          </p:cNvPr>
          <p:cNvSpPr/>
          <p:nvPr/>
        </p:nvSpPr>
        <p:spPr>
          <a:xfrm>
            <a:off x="5710847" y="410756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F4B47F1C-BB48-BF37-6B55-C63BC844728C}"/>
              </a:ext>
            </a:extLst>
          </p:cNvPr>
          <p:cNvSpPr/>
          <p:nvPr/>
        </p:nvSpPr>
        <p:spPr>
          <a:xfrm>
            <a:off x="5710847" y="457558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5119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2CD6D-F3AB-1EC6-2E4B-C30CA993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968199A0-3678-F688-AE6E-14730E239CE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2D4E5545-C351-23B8-BB5E-18DA0A6E05B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``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E278965-2BEF-127F-38DD-FD1A01A56E5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DFDDF5F-194F-6E6C-B50F-5EB21DB65548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동화 워크북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~5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답안이 선택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다음 문제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endParaRPr lang="en-US" altLang="ko-KR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B529ADA-F790-E160-7CE8-32A644498A2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A6D784E-7EE1-DF43-8764-29D15E468061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B251B10-8890-F0C4-063E-AC1B3F223BA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E81D7CF7-C0C0-9521-C086-36EC3243E1E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Book_training_course_workbook_start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878ECE47-E378-379B-8B35-DFDE35A8D1F3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FD0E7CB-D9DD-259E-6BD8-F77B1A0A0BD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E6A2094E-DE42-51BD-7664-4622829F22C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워크북 풀이 페이지 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B0F9B11-4C71-27D8-E501-D22BC0C854A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3653C0A-42AE-4D46-6F2E-44DBD3F69B5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586562E-C784-8E30-0FAB-9A82347ED8A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UC_304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BB11207-1FEB-C3BE-3BDF-CDE5F757979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3FBBF14-BE2D-761F-1564-0C4CBEE33AF4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B0653BC-A33C-B688-DBE5-C7C1AA7B39FE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4B68CD50-557C-0A01-18D7-CF3116FDF3A4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E4B1782B-87AC-7DEE-558C-60787D96DB1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E2357D6-242F-C86A-6BDD-E2582F76159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선택한 워크북을 풀이한다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F6047E3-9E13-13C7-5D03-E938749369C7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871FD53-0784-B880-BB41-032D5EC7954B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9A30A677-C9C0-9247-C285-9BC5BD3435F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선택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풀이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256A261-CB20-D790-F905-3312DC65C0C9}"/>
              </a:ext>
            </a:extLst>
          </p:cNvPr>
          <p:cNvSpPr txBox="1"/>
          <p:nvPr/>
        </p:nvSpPr>
        <p:spPr>
          <a:xfrm>
            <a:off x="5629887" y="250719"/>
            <a:ext cx="2704587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 풀아 페이지</a:t>
            </a:r>
            <a:endParaRPr lang="en-US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3A5CEC-398D-7C3C-6C1F-F2C3BEEB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17068" cy="42480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D32E8351-7AD7-2C0C-4172-9D772573C6EE}"/>
              </a:ext>
            </a:extLst>
          </p:cNvPr>
          <p:cNvSpPr/>
          <p:nvPr/>
        </p:nvSpPr>
        <p:spPr>
          <a:xfrm>
            <a:off x="5965843" y="1926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580E1C63-2C60-3552-DDC1-D8305FE6D7A5}"/>
              </a:ext>
            </a:extLst>
          </p:cNvPr>
          <p:cNvSpPr/>
          <p:nvPr/>
        </p:nvSpPr>
        <p:spPr>
          <a:xfrm>
            <a:off x="7060352" y="1926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3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AFA11D51-A9C9-B173-00E4-84D42B1C9FB4}"/>
              </a:ext>
            </a:extLst>
          </p:cNvPr>
          <p:cNvSpPr/>
          <p:nvPr/>
        </p:nvSpPr>
        <p:spPr>
          <a:xfrm>
            <a:off x="5965843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229464F-DC52-15B3-CB27-89C0D7ED8C4F}"/>
              </a:ext>
            </a:extLst>
          </p:cNvPr>
          <p:cNvSpPr/>
          <p:nvPr/>
        </p:nvSpPr>
        <p:spPr>
          <a:xfrm>
            <a:off x="7060352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F54F2C34-4B76-8D83-001F-072B2D64D003}"/>
              </a:ext>
            </a:extLst>
          </p:cNvPr>
          <p:cNvSpPr/>
          <p:nvPr/>
        </p:nvSpPr>
        <p:spPr>
          <a:xfrm>
            <a:off x="5776778" y="39132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00AD059-B28A-E79C-5FAC-3741B26DEDD4}"/>
              </a:ext>
            </a:extLst>
          </p:cNvPr>
          <p:cNvSpPr/>
          <p:nvPr/>
        </p:nvSpPr>
        <p:spPr>
          <a:xfrm>
            <a:off x="5833093" y="158638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63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40E0-7B6B-EE40-86D7-6CFBFCED0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C6EE92C-E3C9-1E17-AE19-27F891238A7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A9BF5802-3DF5-9FBD-6A6E-0578E0349115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E27F0005-EEF6-EF6E-A6E3-C6830611ED6C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474EEE5-A078-81D5-679C-457DC86D47BB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선택한 두뇌 단련 정보를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 단련 활동을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두뇌 단련 활동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E837812D-CEDF-50E2-5812-8BE9996FC93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7C53A62F-6BE3-C53A-535C-76C5ACB5639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4D0F4CF-27C8-376A-96D0-F802EDEF71A7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4C9CF7D-AA88-E30A-6F19-F8F708D5D3DE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Quiz_library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88197538-7F4A-8836-FB45-4B3EE0DC729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E07148E-FDD7-4BFD-C7B2-F035A6A4E53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FED8107-7265-2B06-C1DE-A15E15C50246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선택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D36F145-59B9-5D1D-144B-3764B75150B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FF20FB82-377F-7E3A-C64D-DBDB970428FF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768974D-486A-8FB3-93D7-A64EB6357EB2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UC_401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36092782-CE77-F3FC-63C5-9D3742558599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2B53C94-DE50-210A-BB53-24AF9D8C1A2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0507A41-BD8C-EA55-BF2F-6312E98FFCB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4C2454A0-4F10-A921-3A80-C3F99590C25F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F971850-D5DF-CB92-226A-D1DD3C9F368F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B6759D8-701D-775D-9156-1662E6D8E25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1D0C8162-243D-25FD-2172-700EBFBCAC1C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DDABFEF-EFE7-75D2-FB82-48E8DF6C673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4AB8329C-83B9-B6D3-E2A7-F19ACF0E204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AF9E859-B6F3-6BE4-08CD-7EC57869A8B1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단련 선택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AF696B4-1777-1F7F-1984-DD64E777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7" name="타원 74">
            <a:extLst>
              <a:ext uri="{FF2B5EF4-FFF2-40B4-BE49-F238E27FC236}">
                <a16:creationId xmlns:a16="http://schemas.microsoft.com/office/drawing/2014/main" id="{9A920521-E079-0717-1576-D78A6A173027}"/>
              </a:ext>
            </a:extLst>
          </p:cNvPr>
          <p:cNvSpPr/>
          <p:nvPr/>
        </p:nvSpPr>
        <p:spPr>
          <a:xfrm>
            <a:off x="5486400" y="26812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7FA41CE7-B10B-8137-B270-1A83945C2EAB}"/>
              </a:ext>
            </a:extLst>
          </p:cNvPr>
          <p:cNvSpPr/>
          <p:nvPr/>
        </p:nvSpPr>
        <p:spPr>
          <a:xfrm>
            <a:off x="8341563" y="26812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DDC21623-B2DA-4023-9C62-3D6B8A566E0E}"/>
              </a:ext>
            </a:extLst>
          </p:cNvPr>
          <p:cNvSpPr/>
          <p:nvPr/>
        </p:nvSpPr>
        <p:spPr>
          <a:xfrm>
            <a:off x="6028067" y="329930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C97AC297-E8D4-6F9C-7D61-06CCBBD625BE}"/>
              </a:ext>
            </a:extLst>
          </p:cNvPr>
          <p:cNvSpPr/>
          <p:nvPr/>
        </p:nvSpPr>
        <p:spPr>
          <a:xfrm>
            <a:off x="6140031" y="196496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4830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6C233A5C-71B2-0FF4-5296-D24CAC693A91}"/>
              </a:ext>
            </a:extLst>
          </p:cNvPr>
          <p:cNvSpPr txBox="1"/>
          <p:nvPr/>
        </p:nvSpPr>
        <p:spPr>
          <a:xfrm>
            <a:off x="422452" y="408444"/>
            <a:ext cx="182613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변경이력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CCEE1B04-E00A-7492-7ECD-575C4638A3FE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DA9C22-36C1-3CD3-4F98-77FA42564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68286"/>
              </p:ext>
            </p:extLst>
          </p:nvPr>
        </p:nvGraphicFramePr>
        <p:xfrm>
          <a:off x="553669" y="1443416"/>
          <a:ext cx="8732937" cy="26763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7930">
                  <a:extLst>
                    <a:ext uri="{9D8B030D-6E8A-4147-A177-3AD203B41FA5}">
                      <a16:colId xmlns:a16="http://schemas.microsoft.com/office/drawing/2014/main" val="32849420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39371460"/>
                    </a:ext>
                  </a:extLst>
                </a:gridCol>
                <a:gridCol w="4276720">
                  <a:extLst>
                    <a:ext uri="{9D8B030D-6E8A-4147-A177-3AD203B41FA5}">
                      <a16:colId xmlns:a16="http://schemas.microsoft.com/office/drawing/2014/main" val="313775891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289670205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350277365"/>
                    </a:ext>
                  </a:extLst>
                </a:gridCol>
              </a:tblGrid>
              <a:tr h="235009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버전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 dirty="0"/>
                        <a:t>작성일자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수정사항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작성자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검수자</a:t>
                      </a:r>
                      <a:endParaRPr lang="en-US" sz="1600" b="1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31014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spc="0" dirty="0">
                          <a:solidFill>
                            <a:schemeClr val="tx1"/>
                          </a:solidFill>
                        </a:rPr>
                        <a:t>2025.08.19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</a:rPr>
                        <a:t>화면 설계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</a:rPr>
                        <a:t>차 배포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채민호</a:t>
                      </a:r>
                      <a:endParaRPr 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구하정</a:t>
                      </a:r>
                      <a:endParaRPr 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676505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R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R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916291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675957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518849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691623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90553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118AAC83-35B2-C968-212A-C4262811E7E0}"/>
              </a:ext>
            </a:extLst>
          </p:cNvPr>
          <p:cNvSpPr txBox="1"/>
          <p:nvPr/>
        </p:nvSpPr>
        <p:spPr>
          <a:xfrm>
            <a:off x="553669" y="4374050"/>
            <a:ext cx="7580677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작성방법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화면설계서가 수정될 때마다 버전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수정날짜를 작성하여 이력을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버전은 화면설계서가 수정될 때마다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수정사항은 과거버전 대비 어떠한 내용이 달라졌는지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추가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삭제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3.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작성자는 화면설계내용을 작성한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4.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검수자는 화면설계에 대해 문제가 없는지 점검하는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5.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현재 문서를 제출할 경우 현재 작성방법에 대한 내용은 모두 지우고 제출해야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998AB-175F-2F5D-E2A9-6F9FF5530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503D3B72-2D6D-A575-4661-4EB3DE9F665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FBE5B31-8452-FE6F-7352-A41F5C3E212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C42B23F-01F1-81BE-AEBF-04B8C7150FA3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13B06C4-812F-ABE1-9C9E-43F050AD8D74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두뇌 단련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답안이 선택되고 다음 문제로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34DBF2BE-04A8-8707-450F-919A6058012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E3066CE7-6B3F-A73B-1348-52E785850F9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B4BFB49-2B26-BBA3-E5FE-48100AF4F2F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5D6D1B9-50EE-8848-279C-D673EF254305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Quiz_play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78E365-4152-D6D8-8EF8-6F4531A34867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DCA1F-003B-4784-BF25-67F933585A7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3897418B-1D57-3460-CCD8-8A53E684DAFC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문제 풀이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2DA0365-C2C2-B4CB-7BD1-01E3DA97831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9E9DFCB4-BC29-3FBE-A639-DD3F95E727D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08651027-F7BB-3E03-745D-713799C0E4B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UC_401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EB69F4F-1828-03B8-5DEE-4DA99BE8943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36B88B8-0599-4937-FF46-A40C70B2CC2D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F9483E8-F42A-0166-D33C-C311C68BC12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AAA2F2D-5345-4A40-6B61-8D6F8A24E097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853541A-B59B-89EF-3440-CD34D5F4AFB4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1422FA0D-6DF0-D4B5-97C5-05368C8D2C18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F49B96B6-C351-E104-D5DD-368DF9DB9C7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2D064D9-CE71-EDD4-FC7C-5AD2DC10B02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630EC29-0348-9277-DD50-E92B3D78F0F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7E06F796-B239-64CC-A7B2-857E2B47D684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단련 문제 풀이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59E1DF5-05FF-CFD4-0BF1-21B7F1D8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7" name="타원 74">
            <a:extLst>
              <a:ext uri="{FF2B5EF4-FFF2-40B4-BE49-F238E27FC236}">
                <a16:creationId xmlns:a16="http://schemas.microsoft.com/office/drawing/2014/main" id="{C5B88E39-2D9E-C981-33DD-E4288C458063}"/>
              </a:ext>
            </a:extLst>
          </p:cNvPr>
          <p:cNvSpPr/>
          <p:nvPr/>
        </p:nvSpPr>
        <p:spPr>
          <a:xfrm>
            <a:off x="6189770" y="41713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6155BBC2-4367-1386-6275-F9D17A725212}"/>
              </a:ext>
            </a:extLst>
          </p:cNvPr>
          <p:cNvSpPr/>
          <p:nvPr/>
        </p:nvSpPr>
        <p:spPr>
          <a:xfrm>
            <a:off x="6662815" y="417137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3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2893378-D600-7F0F-BFFB-5353DD063BA4}"/>
              </a:ext>
            </a:extLst>
          </p:cNvPr>
          <p:cNvSpPr/>
          <p:nvPr/>
        </p:nvSpPr>
        <p:spPr>
          <a:xfrm>
            <a:off x="7153843" y="41713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1ACE618B-A63A-BDF2-C72C-37E6B4C57466}"/>
              </a:ext>
            </a:extLst>
          </p:cNvPr>
          <p:cNvSpPr/>
          <p:nvPr/>
        </p:nvSpPr>
        <p:spPr>
          <a:xfrm>
            <a:off x="7631784" y="41713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73A79F3F-8398-6DAE-250F-32A51CF6E777}"/>
              </a:ext>
            </a:extLst>
          </p:cNvPr>
          <p:cNvSpPr/>
          <p:nvPr/>
        </p:nvSpPr>
        <p:spPr>
          <a:xfrm>
            <a:off x="6157627" y="159417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75147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5630-B0BE-2711-9FCD-7F45F950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FB7F417-4DA8-D997-C7F0-EA79F2A5D58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F1D552E-A671-C49D-BF41-595B5D1CEBCF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D8C998C-4F5C-5AB9-628D-38ADAFCAE71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8096044C-4B73-E81F-4419-E40A645AFA89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문제의 결과를 나타낸다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각 문제의 정답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오답 표시를 하고 클릭 시 해당문제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클릭 시 </a:t>
            </a:r>
            <a:r>
              <a:rPr lang="ko-KR" altLang="en-US" sz="1200" dirty="0" err="1">
                <a:solidFill>
                  <a:srgbClr val="000000"/>
                </a:solidFill>
                <a:latin typeface="Calibri"/>
                <a:ea typeface="맑은 고딕" pitchFamily="34"/>
              </a:rPr>
              <a:t>메인페이지로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8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문제를 처음부터 다시 풀 수 있다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82DC621-EA35-E261-0EE2-54FEC09267D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B2DF1EC-502A-02C1-4877-3FC1F492C92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BF7859F-0B46-3A20-58FB-8E2B106C508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6519606-CFB7-40CD-E7E7-6C9812E0988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Quiz_result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2500DBDF-F6AF-8F74-85B1-CF61E3B9796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6256946-2696-B7DD-F9F3-87BAA72ADFC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C75F8806-66F8-62EE-CB7F-1ABBE6601675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결과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4D774924-6E2B-8423-3BE1-BB1C71EBB4C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D506E51-14AC-7D5F-35D8-B275497EAC5F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178C3EE-8109-AC45-EFC1-1846372AD3DE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UC_401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B463B24-82C7-E4A7-BDF1-9BA241023BC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F999D3B5-5AFE-3FE5-1FCF-6D57D812D08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AE11E8C-A48E-3401-812E-65041677C1D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10B65C74-453C-B6FF-3EF9-250C7E9018BC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FBEF8589-9E5B-095E-3E05-063F67ABA25F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DB83A0E-6A0A-01A9-39FD-37F2DACE7560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 결과를 본다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3B89920-1CC4-3522-F427-DE19539BD74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B6E1F81E-A02B-2DFB-66A3-7E29F4B1333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3C58182-A9BF-32B7-460F-ED3D1445055C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67A9742-CDE4-2E40-8B24-ECEE7054C545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단련 결과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3D60D0C-31C5-B54C-BDFE-216EBAF6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29C92BEF-8939-B95A-A4AF-9C6E8333E0C5}"/>
              </a:ext>
            </a:extLst>
          </p:cNvPr>
          <p:cNvSpPr/>
          <p:nvPr/>
        </p:nvSpPr>
        <p:spPr>
          <a:xfrm>
            <a:off x="5920251" y="161820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F94EF197-8E20-A870-E3BE-6BCD671DC84C}"/>
              </a:ext>
            </a:extLst>
          </p:cNvPr>
          <p:cNvSpPr/>
          <p:nvPr/>
        </p:nvSpPr>
        <p:spPr>
          <a:xfrm>
            <a:off x="7587415" y="21623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C74C49B9-52FD-3ACF-7363-C4294B62F741}"/>
              </a:ext>
            </a:extLst>
          </p:cNvPr>
          <p:cNvSpPr/>
          <p:nvPr/>
        </p:nvSpPr>
        <p:spPr>
          <a:xfrm>
            <a:off x="7587414" y="24317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BC85B9B1-99C1-87B7-173A-3E30E3835538}"/>
              </a:ext>
            </a:extLst>
          </p:cNvPr>
          <p:cNvSpPr/>
          <p:nvPr/>
        </p:nvSpPr>
        <p:spPr>
          <a:xfrm>
            <a:off x="7587414" y="272504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1821FC1C-7872-41C4-4A97-D8F63A22F072}"/>
              </a:ext>
            </a:extLst>
          </p:cNvPr>
          <p:cNvSpPr/>
          <p:nvPr/>
        </p:nvSpPr>
        <p:spPr>
          <a:xfrm>
            <a:off x="7587413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4AD70C27-6C3A-8F41-1A37-0221EF6F45BD}"/>
              </a:ext>
            </a:extLst>
          </p:cNvPr>
          <p:cNvSpPr/>
          <p:nvPr/>
        </p:nvSpPr>
        <p:spPr>
          <a:xfrm>
            <a:off x="7587412" y="328770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4BE1C74B-473F-7342-F9F1-72C9293906FB}"/>
              </a:ext>
            </a:extLst>
          </p:cNvPr>
          <p:cNvSpPr/>
          <p:nvPr/>
        </p:nvSpPr>
        <p:spPr>
          <a:xfrm>
            <a:off x="5795588" y="36288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27CFDAED-1B48-EC63-7307-D11672DC923B}"/>
              </a:ext>
            </a:extLst>
          </p:cNvPr>
          <p:cNvSpPr/>
          <p:nvPr/>
        </p:nvSpPr>
        <p:spPr>
          <a:xfrm>
            <a:off x="5795587" y="389816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4706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9967E-202C-33E0-02CC-2C5E7160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C2AE973A-F9C2-FFEA-F60A-2E54E177334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95C20DF-E2B6-82D7-D1E2-CA7A012E1C3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8EC4BFC-4094-FC3E-EDE0-BE3C8E9CB4D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43D1F79-0F7B-6747-C4BF-762046D2E964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로그인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화행 검사 이력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인지 검사 이력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2B57199-B73C-A718-6FB8-28C1314B28E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105E109-3F2E-3BEF-D374-9713FF1C744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F4B50CC-0CB4-B3A3-3A6E-85E12A916B92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7BF1DC7-C268-8D91-9E17-67142095EE51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Mypage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BF420B86-F9D9-1D88-A944-247CF4FB0BDC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7924A0E-D036-ECED-D623-8C2B52BBD91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1924AD3-1944-2244-CE0E-FED8506957C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3A51810-19E9-6931-6DC9-FA26FDDB027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CFFC233-C21D-D6D9-8277-3B9C3F5E16A2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A1928A7-4886-28F3-1E25-1B539AA5D53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UC_501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FD283C8-4C21-CB80-80E8-A3B66FC0C23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E365571-92FE-DEDF-87FA-3D0046AA288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89BB00E-764C-1299-C5E3-5B768AB1524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706580AB-9ED8-D19E-0362-EE9788C73987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AC160C48-C7F3-18C4-286E-14503B15D6D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8B8F626-6001-607E-FCF8-72589931441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로그인과 검사 이력관리를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8362948-D79C-93FE-F416-3540367D926F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5F9AD741-43D1-E605-D217-9787E812F478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4002AD5-DF6D-D8E0-0DD9-9C59BBD3230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마이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A812C2C-EDEA-4105-CD41-FBC4B28A5C17}"/>
              </a:ext>
            </a:extLst>
          </p:cNvPr>
          <p:cNvSpPr txBox="1"/>
          <p:nvPr/>
        </p:nvSpPr>
        <p:spPr>
          <a:xfrm>
            <a:off x="5629887" y="250719"/>
            <a:ext cx="139172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마이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2719E9A-9AF9-FEA6-A1A4-B749ED48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9C30504F-1C2B-465B-361F-F8BBC8D14E52}"/>
              </a:ext>
            </a:extLst>
          </p:cNvPr>
          <p:cNvSpPr/>
          <p:nvPr/>
        </p:nvSpPr>
        <p:spPr>
          <a:xfrm>
            <a:off x="5850978" y="253088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502485A-AEAA-6D50-3063-6D40AB12F028}"/>
              </a:ext>
            </a:extLst>
          </p:cNvPr>
          <p:cNvSpPr/>
          <p:nvPr/>
        </p:nvSpPr>
        <p:spPr>
          <a:xfrm>
            <a:off x="5850978" y="22347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053CB50D-6215-12BD-0FC4-6D53B3621D8B}"/>
              </a:ext>
            </a:extLst>
          </p:cNvPr>
          <p:cNvSpPr/>
          <p:nvPr/>
        </p:nvSpPr>
        <p:spPr>
          <a:xfrm>
            <a:off x="5850978" y="28444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251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7D1E-FCE6-B0C6-9143-18F31506E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235660C0-75D8-2DF2-C9DC-14F9061D475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4A4BB01-DCC2-A461-A420-8C0ED224FA51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15A6EDD-93FA-4E28-0504-AE943850DE0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78B5B2C-B70B-F9FB-9EFA-FA09FE05267A}"/>
              </a:ext>
            </a:extLst>
          </p:cNvPr>
          <p:cNvSpPr txBox="1"/>
          <p:nvPr/>
        </p:nvSpPr>
        <p:spPr>
          <a:xfrm>
            <a:off x="3020034" y="5781723"/>
            <a:ext cx="668784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카카오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네이버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구글 간편로그인을 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전화번호를 입력한다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비밀번호를 입력한다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전화번호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비밀번호 입력 후 클릭 시 로그인이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회원가입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DE63F70B-2A98-C0A2-0A6C-2C25C9C36E7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E06E1B1-794D-0190-1B6D-D74D48FA5749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24EAEBF-901C-A53C-0A10-B903BD3E5C5A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9192E79-825C-C405-C15E-503B9EEDC46D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login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4147016D-56E7-3620-430E-89B6519B3F19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54CBD13-2B33-5430-19EB-1A156FD3594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A26767A-F566-5F49-D15B-F7F943E4DFA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F266A73-5550-7E92-F109-D5285646952F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F36B607D-C434-3C34-D231-A17DBDAF952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F6F77B8-7872-9D28-1801-2CAE5FC809E3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UC_102, UC_101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F7B1C03-204E-B8E0-64BB-F9FF3D6877E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AC9C0AC-270B-6D6D-4589-A014FC334CA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1DDEFD0C-E7CD-EAE9-33C9-A698DC17602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E07C995-38D4-40F3-582E-B45D4CDD9DDD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4A101D3-CBB3-195D-8455-1628523CECE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A6F8CFC-F030-95E7-1586-9B0BBE1F4BC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로그인과 회원가입을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39245D1-1BEE-D87D-CF03-D2287EBFC1BD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5E99D57-44F1-D6E8-4BF8-8200611D185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78911F9-F25E-C384-1126-E0E21E9AAFB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BDC637F-E8AD-CCE5-A755-B0740767A05D}"/>
              </a:ext>
            </a:extLst>
          </p:cNvPr>
          <p:cNvSpPr txBox="1"/>
          <p:nvPr/>
        </p:nvSpPr>
        <p:spPr>
          <a:xfrm>
            <a:off x="5629887" y="250719"/>
            <a:ext cx="1622560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로그인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EC7C14A-31F4-64FF-AB52-0F3CB334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F399CFFD-E258-521F-8703-EC81A5BD7E5C}"/>
              </a:ext>
            </a:extLst>
          </p:cNvPr>
          <p:cNvSpPr/>
          <p:nvPr/>
        </p:nvSpPr>
        <p:spPr>
          <a:xfrm>
            <a:off x="5676067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9E2B0621-CA04-F51A-F8F4-8A3270C30677}"/>
              </a:ext>
            </a:extLst>
          </p:cNvPr>
          <p:cNvSpPr/>
          <p:nvPr/>
        </p:nvSpPr>
        <p:spPr>
          <a:xfrm>
            <a:off x="5676066" y="327577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AA49A854-1A0F-EF14-421C-D8726D7EB596}"/>
              </a:ext>
            </a:extLst>
          </p:cNvPr>
          <p:cNvSpPr/>
          <p:nvPr/>
        </p:nvSpPr>
        <p:spPr>
          <a:xfrm>
            <a:off x="5676066" y="354461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B2B207E6-9E76-6ADE-A149-274528518D33}"/>
              </a:ext>
            </a:extLst>
          </p:cNvPr>
          <p:cNvSpPr/>
          <p:nvPr/>
        </p:nvSpPr>
        <p:spPr>
          <a:xfrm>
            <a:off x="5676066" y="387053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33C19104-BEB5-0E35-DFD3-8328EE85617D}"/>
              </a:ext>
            </a:extLst>
          </p:cNvPr>
          <p:cNvSpPr/>
          <p:nvPr/>
        </p:nvSpPr>
        <p:spPr>
          <a:xfrm>
            <a:off x="5676066" y="415426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75000CDD-540F-2E4F-1AB5-2772E526DBFB}"/>
              </a:ext>
            </a:extLst>
          </p:cNvPr>
          <p:cNvSpPr/>
          <p:nvPr/>
        </p:nvSpPr>
        <p:spPr>
          <a:xfrm>
            <a:off x="5676066" y="444961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EC0F0255-A041-FFF1-B83A-161E9F1B8E2A}"/>
              </a:ext>
            </a:extLst>
          </p:cNvPr>
          <p:cNvSpPr/>
          <p:nvPr/>
        </p:nvSpPr>
        <p:spPr>
          <a:xfrm>
            <a:off x="7512486" y="47838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72849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21E2-12BB-15EF-1F20-74E1BE7A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E9165F4-095B-0CBC-0A68-C8F1D35B97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501D773-A4CC-F9EB-4CAD-C138AEEF0988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2661B26-6034-76D8-B124-DBAD9CCAE98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39DA663-C5F9-67C2-6C8D-D678FEF33C62}"/>
              </a:ext>
            </a:extLst>
          </p:cNvPr>
          <p:cNvSpPr txBox="1"/>
          <p:nvPr/>
        </p:nvSpPr>
        <p:spPr>
          <a:xfrm>
            <a:off x="3020034" y="5781723"/>
            <a:ext cx="668784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회원가입에 필요한 정보를 입력한다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생년월일을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성별을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입력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선택 후 클릭 시 회원가입이 완료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8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로그인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F0517F6-D917-96BE-BCF6-EA90F27D6F6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8D6013E8-B087-B902-5598-248C9ADF64C3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FFBA65D-5411-A8DD-AF3A-1AC7E6BC650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DC9307C-C5C1-5887-68FB-95BC5F7DA92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join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93B72C09-2013-74BF-6AFA-5F4750B09D0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1918CAD-B565-BAEA-7AE3-EE8676682F9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28260CC-85F9-FBA2-D81A-1B1BDD3D367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2F79BB8-F063-A9E6-8729-2ED8A4B2FF9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7F2CC8EE-39A2-E1CC-1A51-29182608DD3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7331C9EB-F5DD-08BB-65E9-8A9ADEC74E92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UC_101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251E463-1EB0-D65B-DD92-CB6EFBEA1F40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FCEFE2A-706E-587A-EA63-959155F7E4F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EED7381-E38F-7B28-E26D-63579871C04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3AA9D41-5449-A1B8-F6D8-00FAA1CF9191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F803577-C3A5-C4AE-C8FD-14929CE4C3A5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7BE25AC-7217-C56A-56A4-0812853353D9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F43845D-B644-0AF4-D709-73438E2817D1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01A56DC-B643-8340-5B9D-8E75CA08749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BE8FD5A0-3236-9DEE-C319-5E4F3D37D87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DDD3676-8A6E-4FCD-063F-C0FA8F509DED}"/>
              </a:ext>
            </a:extLst>
          </p:cNvPr>
          <p:cNvSpPr txBox="1"/>
          <p:nvPr/>
        </p:nvSpPr>
        <p:spPr>
          <a:xfrm>
            <a:off x="5629887" y="250719"/>
            <a:ext cx="185339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회원가입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98C5303-30D1-2FA0-058F-055C31F6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8A407A39-968C-FC7B-D94D-1219A469E4FE}"/>
              </a:ext>
            </a:extLst>
          </p:cNvPr>
          <p:cNvSpPr/>
          <p:nvPr/>
        </p:nvSpPr>
        <p:spPr>
          <a:xfrm>
            <a:off x="5679893" y="198135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EF564BFB-77CA-D801-2DFA-0BABE80B6287}"/>
              </a:ext>
            </a:extLst>
          </p:cNvPr>
          <p:cNvSpPr/>
          <p:nvPr/>
        </p:nvSpPr>
        <p:spPr>
          <a:xfrm>
            <a:off x="5679893" y="23566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E7CAD43F-3037-6142-4B9A-81B4DE99B125}"/>
              </a:ext>
            </a:extLst>
          </p:cNvPr>
          <p:cNvSpPr/>
          <p:nvPr/>
        </p:nvSpPr>
        <p:spPr>
          <a:xfrm>
            <a:off x="5679892" y="275025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5BB8D2C-D902-2B77-714A-EC1354C95D97}"/>
              </a:ext>
            </a:extLst>
          </p:cNvPr>
          <p:cNvSpPr/>
          <p:nvPr/>
        </p:nvSpPr>
        <p:spPr>
          <a:xfrm>
            <a:off x="5679892" y="31247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5FAAF5A4-F3D2-E8F8-F721-B67FBA4043E3}"/>
              </a:ext>
            </a:extLst>
          </p:cNvPr>
          <p:cNvSpPr/>
          <p:nvPr/>
        </p:nvSpPr>
        <p:spPr>
          <a:xfrm>
            <a:off x="5679892" y="35191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965E8961-4E55-49A8-3481-047CF4C70170}"/>
              </a:ext>
            </a:extLst>
          </p:cNvPr>
          <p:cNvSpPr/>
          <p:nvPr/>
        </p:nvSpPr>
        <p:spPr>
          <a:xfrm>
            <a:off x="5679892" y="39152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F71C1569-685A-71A2-9251-1EBBA5D4D5A0}"/>
              </a:ext>
            </a:extLst>
          </p:cNvPr>
          <p:cNvSpPr/>
          <p:nvPr/>
        </p:nvSpPr>
        <p:spPr>
          <a:xfrm>
            <a:off x="5679892" y="424077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8F6A65FB-76AF-D1E0-144F-77092166DF55}"/>
              </a:ext>
            </a:extLst>
          </p:cNvPr>
          <p:cNvSpPr/>
          <p:nvPr/>
        </p:nvSpPr>
        <p:spPr>
          <a:xfrm>
            <a:off x="7432492" y="447462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01719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6DEEE-3D84-AB44-715B-BE9384A83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993BCAC4-972C-2ADB-4C1E-E13E9649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766800"/>
            <a:ext cx="7165319" cy="42768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9AFE5212-5DA5-BEA6-49E5-34248D794CE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6D05A4E-39A2-1E40-9546-832E3324111C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B73134D-36A3-BBAB-DDC1-96DF76AA86D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14F14B7-6CFB-1C9D-32E5-C556206D5FDB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결과를 간략히 보여주고 클릭 시 자세히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이력을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이전 이력을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7240688-24F4-04BB-24DE-8D85BD85024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11BE3BA4-BC94-7FF1-380F-5B781C91ADA4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F1BF139-32E4-B4C8-2F67-589EDA54004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7229E21-8898-05A3-7B24-8880650DFE58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bookHistory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B44DFB7-6E0C-5033-D433-FFF28DB69A1F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29B21F6-092E-7504-B64A-FC26B03AC67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9C79131-817F-5C34-1296-9FB89E4822F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화행 검사 이력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2977CCF-9EF3-201C-FA07-B5572455D98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9CB8C1E-AA7E-9EBB-D727-7A81A8E6921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6BB7D30-4A1D-DA37-BC52-F4DBB790925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UC_501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210744B-6007-A4F0-224C-B2F211BA4E4A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5506DEE-C581-B87C-261B-EDC92A219F3D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3166118-B3C1-8D56-6A3B-0EA4CF30D80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0BD5CB6-A8BA-D06A-1DBF-481B83D9C779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281BE108-7B82-AE6B-B503-8C3286E30617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9CE1377-8D5C-96F3-2B64-3A1C5579D075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이력을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11B8195-6935-CA5E-94C8-65EEC140A36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1D56CBF-5C16-7714-0FC3-0E87F1DEB6C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2EA3A50-F115-2980-D42E-98FDC141E5F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D90ACCE-CDBB-8B06-6828-76D4E4DBAA4D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이력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53EB7CE7-CCB9-EBF6-A5DF-48DF25AC6BAF}"/>
              </a:ext>
            </a:extLst>
          </p:cNvPr>
          <p:cNvSpPr/>
          <p:nvPr/>
        </p:nvSpPr>
        <p:spPr>
          <a:xfrm>
            <a:off x="5753997" y="19656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748A39D4-E7EA-0422-64DC-91AA58BB8EC6}"/>
              </a:ext>
            </a:extLst>
          </p:cNvPr>
          <p:cNvSpPr/>
          <p:nvPr/>
        </p:nvSpPr>
        <p:spPr>
          <a:xfrm>
            <a:off x="5753997" y="23278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B9B5DE40-351B-16F4-0C8B-594FB4BB1F6F}"/>
              </a:ext>
            </a:extLst>
          </p:cNvPr>
          <p:cNvSpPr/>
          <p:nvPr/>
        </p:nvSpPr>
        <p:spPr>
          <a:xfrm>
            <a:off x="5753998" y="272841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6FA43730-25BA-CA82-D7D2-2569EBE802D3}"/>
              </a:ext>
            </a:extLst>
          </p:cNvPr>
          <p:cNvSpPr/>
          <p:nvPr/>
        </p:nvSpPr>
        <p:spPr>
          <a:xfrm>
            <a:off x="5753997" y="312804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5C4DACFC-BD92-E6DE-892D-17E2C3D4F375}"/>
              </a:ext>
            </a:extLst>
          </p:cNvPr>
          <p:cNvSpPr/>
          <p:nvPr/>
        </p:nvSpPr>
        <p:spPr>
          <a:xfrm>
            <a:off x="5753997" y="35238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3395DC9D-B29E-56A6-F487-F7C1BDD13224}"/>
              </a:ext>
            </a:extLst>
          </p:cNvPr>
          <p:cNvSpPr/>
          <p:nvPr/>
        </p:nvSpPr>
        <p:spPr>
          <a:xfrm>
            <a:off x="5753996" y="39641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16172ABB-C0C5-9BC7-F76D-A588C5EC3FDF}"/>
              </a:ext>
            </a:extLst>
          </p:cNvPr>
          <p:cNvSpPr/>
          <p:nvPr/>
        </p:nvSpPr>
        <p:spPr>
          <a:xfrm>
            <a:off x="8050743" y="39641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72547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58AA5-9CDD-E77E-52C7-4B6D4B6BD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196B004-9479-2693-B13B-AD16725D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40E676BC-F772-BD4C-F45F-CC851232D2E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E176725E-70E6-8DCA-194A-F51EFA69582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0D24428-9ECA-E24E-6287-F6C6DF8C1CBA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64DDCE3-965E-CFBC-B983-F43FAB8F68FF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결과를 간략히 보여주고 클릭 시 자세히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이력을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이전 이력을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6F8BC03-27FA-E617-2D14-4F6FD66B1C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2347FE6D-9637-8194-22D2-F9CA64117BEC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DBC319E-16E8-EECA-9A90-15A700591F1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76B62F5-A527-BC66-5A64-F938DA6FF91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InterviewHistory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A229C85-83A2-F0F0-E8C7-962B485350F2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A645EE4-3FC9-1D4B-FF25-F1E2B760E134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37AC1AA9-D711-1BEB-E4AE-61665E200FCE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검사 이력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DE4A09E6-4CB4-4517-1B82-7BCB76A5F89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16897905-2DA8-2C1F-E262-8EC2C97C213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D01CB05-A43C-93F4-1EEA-D64F860F4911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UC_501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2B8658B-E50B-82F3-B24B-CB3B1534148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DD7FFE9-9BD7-738D-AD9B-F03A6AB8298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9F0E538-1BA2-8965-06A3-EED42F6628E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F069786-E9E0-977F-6296-DE8B0CDF2D16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D7BCE63-AE21-5332-94DC-A7AD9EE261B8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64E34B5-6B60-1970-2C95-EA21136269E1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이력을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9DDC343-FFE0-8D29-0A64-5304939FBF6E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25D6927-CFCB-9D9E-7436-CBF35D119766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3B670EAB-DD72-49DC-4486-F30FF781D65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능력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B9179C61-82C0-1634-2C70-1B246B57C298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인지 검사 이력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DD8679D8-52EF-4EEC-FB31-80F260BDC417}"/>
              </a:ext>
            </a:extLst>
          </p:cNvPr>
          <p:cNvSpPr/>
          <p:nvPr/>
        </p:nvSpPr>
        <p:spPr>
          <a:xfrm>
            <a:off x="5753997" y="19656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2794C2A3-C8B8-5E9A-A833-F2F2139056B6}"/>
              </a:ext>
            </a:extLst>
          </p:cNvPr>
          <p:cNvSpPr/>
          <p:nvPr/>
        </p:nvSpPr>
        <p:spPr>
          <a:xfrm>
            <a:off x="5753997" y="23278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DE1EAB79-BB74-430E-A3F9-EB2060F39B14}"/>
              </a:ext>
            </a:extLst>
          </p:cNvPr>
          <p:cNvSpPr/>
          <p:nvPr/>
        </p:nvSpPr>
        <p:spPr>
          <a:xfrm>
            <a:off x="5753998" y="272841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349944D6-AED8-F284-4BA3-A899BC01BFCA}"/>
              </a:ext>
            </a:extLst>
          </p:cNvPr>
          <p:cNvSpPr/>
          <p:nvPr/>
        </p:nvSpPr>
        <p:spPr>
          <a:xfrm>
            <a:off x="5753997" y="312804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38BD6D3A-33D0-9B12-39A4-E43D48F81E2F}"/>
              </a:ext>
            </a:extLst>
          </p:cNvPr>
          <p:cNvSpPr/>
          <p:nvPr/>
        </p:nvSpPr>
        <p:spPr>
          <a:xfrm>
            <a:off x="5753997" y="35238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B4DD65C7-F82A-8BDF-61E4-DEC2BF5186D1}"/>
              </a:ext>
            </a:extLst>
          </p:cNvPr>
          <p:cNvSpPr/>
          <p:nvPr/>
        </p:nvSpPr>
        <p:spPr>
          <a:xfrm>
            <a:off x="5753996" y="39641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34B95556-0C06-26E0-2055-F3686D814D96}"/>
              </a:ext>
            </a:extLst>
          </p:cNvPr>
          <p:cNvSpPr/>
          <p:nvPr/>
        </p:nvSpPr>
        <p:spPr>
          <a:xfrm>
            <a:off x="8050743" y="39641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8111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81">
            <a:extLst>
              <a:ext uri="{FF2B5EF4-FFF2-40B4-BE49-F238E27FC236}">
                <a16:creationId xmlns:a16="http://schemas.microsoft.com/office/drawing/2014/main" id="{3C1EB1FE-5264-910A-ABD4-018EA24B9707}"/>
              </a:ext>
            </a:extLst>
          </p:cNvPr>
          <p:cNvCxnSpPr>
            <a:cxnSpLocks/>
            <a:stCxn id="51" idx="2"/>
          </p:cNvCxnSpPr>
          <p:nvPr/>
        </p:nvCxnSpPr>
        <p:spPr>
          <a:xfrm flipV="1">
            <a:off x="7625473" y="2917170"/>
            <a:ext cx="0" cy="240749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2" name="연결선: 꺾임 74">
            <a:extLst>
              <a:ext uri="{FF2B5EF4-FFF2-40B4-BE49-F238E27FC236}">
                <a16:creationId xmlns:a16="http://schemas.microsoft.com/office/drawing/2014/main" id="{60D59993-8F02-2C5E-63F2-D5CD35B75C2A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5400000" flipH="1" flipV="1">
            <a:off x="2735578" y="1448472"/>
            <a:ext cx="672288" cy="2988424"/>
          </a:xfrm>
          <a:prstGeom prst="bentConnector3">
            <a:avLst>
              <a:gd name="adj1" fmla="val 50000"/>
            </a:avLst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4" name="직선 연결선 79">
            <a:extLst>
              <a:ext uri="{FF2B5EF4-FFF2-40B4-BE49-F238E27FC236}">
                <a16:creationId xmlns:a16="http://schemas.microsoft.com/office/drawing/2014/main" id="{6CF86132-6D47-7FAE-B9B1-CC09832C294B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3065778" y="2926957"/>
            <a:ext cx="6373" cy="1529379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직선 연결선 80">
            <a:extLst>
              <a:ext uri="{FF2B5EF4-FFF2-40B4-BE49-F238E27FC236}">
                <a16:creationId xmlns:a16="http://schemas.microsoft.com/office/drawing/2014/main" id="{A42A88D2-75B5-B9CD-FD09-385CC3810094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4565934" y="2926957"/>
            <a:ext cx="10972" cy="3287223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직선 연결선 81">
            <a:extLst>
              <a:ext uri="{FF2B5EF4-FFF2-40B4-BE49-F238E27FC236}">
                <a16:creationId xmlns:a16="http://schemas.microsoft.com/office/drawing/2014/main" id="{4A5285FC-9DDC-64E4-B3A4-1E3CDDC5F720}"/>
              </a:ext>
            </a:extLst>
          </p:cNvPr>
          <p:cNvCxnSpPr>
            <a:cxnSpLocks/>
            <a:stCxn id="43" idx="2"/>
          </p:cNvCxnSpPr>
          <p:nvPr/>
        </p:nvCxnSpPr>
        <p:spPr>
          <a:xfrm flipV="1">
            <a:off x="6064133" y="2926957"/>
            <a:ext cx="0" cy="1969133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40">
            <a:extLst>
              <a:ext uri="{FF2B5EF4-FFF2-40B4-BE49-F238E27FC236}">
                <a16:creationId xmlns:a16="http://schemas.microsoft.com/office/drawing/2014/main" id="{E9EDF272-53A6-BD86-0E6A-D1B1DFF1EF3D}"/>
              </a:ext>
            </a:extLst>
          </p:cNvPr>
          <p:cNvSpPr txBox="1"/>
          <p:nvPr/>
        </p:nvSpPr>
        <p:spPr>
          <a:xfrm>
            <a:off x="422452" y="408444"/>
            <a:ext cx="191911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메뉴 구성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9" name="직선 연결선 41">
            <a:extLst>
              <a:ext uri="{FF2B5EF4-FFF2-40B4-BE49-F238E27FC236}">
                <a16:creationId xmlns:a16="http://schemas.microsoft.com/office/drawing/2014/main" id="{C1511B9B-F59F-11B7-D7F7-DD767113D1AD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10" name="직사각형 1">
            <a:extLst>
              <a:ext uri="{FF2B5EF4-FFF2-40B4-BE49-F238E27FC236}">
                <a16:creationId xmlns:a16="http://schemas.microsoft.com/office/drawing/2014/main" id="{B0AB620D-707D-0644-B850-78BB97BA80B4}"/>
              </a:ext>
            </a:extLst>
          </p:cNvPr>
          <p:cNvSpPr/>
          <p:nvPr/>
        </p:nvSpPr>
        <p:spPr>
          <a:xfrm>
            <a:off x="3786614" y="2238979"/>
            <a:ext cx="1558640" cy="367561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endParaRPr lang="en-US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277F7A9C-1A86-F108-058B-BD10C9642028}"/>
              </a:ext>
            </a:extLst>
          </p:cNvPr>
          <p:cNvSpPr/>
          <p:nvPr/>
        </p:nvSpPr>
        <p:spPr>
          <a:xfrm>
            <a:off x="960071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직사각형 4">
            <a:extLst>
              <a:ext uri="{FF2B5EF4-FFF2-40B4-BE49-F238E27FC236}">
                <a16:creationId xmlns:a16="http://schemas.microsoft.com/office/drawing/2014/main" id="{649B1C26-33FA-790B-4E0C-C31F9FE0416A}"/>
              </a:ext>
            </a:extLst>
          </p:cNvPr>
          <p:cNvSpPr/>
          <p:nvPr/>
        </p:nvSpPr>
        <p:spPr>
          <a:xfrm>
            <a:off x="2454712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 pitchFamily="34"/>
              </a:rPr>
              <a:t>인지능력검사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E6E29317-2857-0249-5C96-6761C5E8D71E}"/>
              </a:ext>
            </a:extLst>
          </p:cNvPr>
          <p:cNvSpPr/>
          <p:nvPr/>
        </p:nvSpPr>
        <p:spPr>
          <a:xfrm>
            <a:off x="3959467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회상동화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DA7EE7-6D97-EBE1-F5FE-1DC7558F23AF}"/>
              </a:ext>
            </a:extLst>
          </p:cNvPr>
          <p:cNvSpPr/>
          <p:nvPr/>
        </p:nvSpPr>
        <p:spPr>
          <a:xfrm>
            <a:off x="5448641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두뇌단련</a:t>
            </a:r>
            <a:endParaRPr lang="ko-KR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8E51D2E-DA8A-CEE1-8917-13E2F42C3D0E}"/>
              </a:ext>
            </a:extLst>
          </p:cNvPr>
          <p:cNvSpPr/>
          <p:nvPr/>
        </p:nvSpPr>
        <p:spPr>
          <a:xfrm>
            <a:off x="7008034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마이페이지</a:t>
            </a:r>
            <a:endParaRPr lang="ko-KR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7" name="직사각형 17">
            <a:extLst>
              <a:ext uri="{FF2B5EF4-FFF2-40B4-BE49-F238E27FC236}">
                <a16:creationId xmlns:a16="http://schemas.microsoft.com/office/drawing/2014/main" id="{1651E570-7257-D7C9-76F9-A3278D37AE75}"/>
              </a:ext>
            </a:extLst>
          </p:cNvPr>
          <p:cNvSpPr/>
          <p:nvPr/>
        </p:nvSpPr>
        <p:spPr>
          <a:xfrm>
            <a:off x="2454712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인지 능력 검사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8" name="직사각형 18">
            <a:extLst>
              <a:ext uri="{FF2B5EF4-FFF2-40B4-BE49-F238E27FC236}">
                <a16:creationId xmlns:a16="http://schemas.microsoft.com/office/drawing/2014/main" id="{79C7B4E5-CD62-83F5-BF09-D1ADE6A207F4}"/>
              </a:ext>
            </a:extLst>
          </p:cNvPr>
          <p:cNvSpPr/>
          <p:nvPr/>
        </p:nvSpPr>
        <p:spPr>
          <a:xfrm>
            <a:off x="2454712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결과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0" name="직사각형 28">
            <a:extLst>
              <a:ext uri="{FF2B5EF4-FFF2-40B4-BE49-F238E27FC236}">
                <a16:creationId xmlns:a16="http://schemas.microsoft.com/office/drawing/2014/main" id="{9E7135C7-BEEC-C773-E22E-F1F97C9552EB}"/>
              </a:ext>
            </a:extLst>
          </p:cNvPr>
          <p:cNvSpPr/>
          <p:nvPr/>
        </p:nvSpPr>
        <p:spPr>
          <a:xfrm>
            <a:off x="3959467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1" name="직사각형 29">
            <a:extLst>
              <a:ext uri="{FF2B5EF4-FFF2-40B4-BE49-F238E27FC236}">
                <a16:creationId xmlns:a16="http://schemas.microsoft.com/office/drawing/2014/main" id="{2A925628-5AAA-8E6E-85BA-F7566636F582}"/>
              </a:ext>
            </a:extLst>
          </p:cNvPr>
          <p:cNvSpPr/>
          <p:nvPr/>
        </p:nvSpPr>
        <p:spPr>
          <a:xfrm>
            <a:off x="3959467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활동 선택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A8B50E4D-EA7F-3F2E-D168-163A54B5E9D3}"/>
              </a:ext>
            </a:extLst>
          </p:cNvPr>
          <p:cNvSpPr/>
          <p:nvPr/>
        </p:nvSpPr>
        <p:spPr>
          <a:xfrm>
            <a:off x="3959467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5" name="직사각형 50">
            <a:extLst>
              <a:ext uri="{FF2B5EF4-FFF2-40B4-BE49-F238E27FC236}">
                <a16:creationId xmlns:a16="http://schemas.microsoft.com/office/drawing/2014/main" id="{ED5247D4-3831-54AE-06A4-81D575420C3B}"/>
              </a:ext>
            </a:extLst>
          </p:cNvPr>
          <p:cNvSpPr/>
          <p:nvPr/>
        </p:nvSpPr>
        <p:spPr>
          <a:xfrm>
            <a:off x="7008034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직사각형 51">
            <a:extLst>
              <a:ext uri="{FF2B5EF4-FFF2-40B4-BE49-F238E27FC236}">
                <a16:creationId xmlns:a16="http://schemas.microsoft.com/office/drawing/2014/main" id="{13BC8EE8-3DCB-8AA6-346A-716AF495B7A7}"/>
              </a:ext>
            </a:extLst>
          </p:cNvPr>
          <p:cNvSpPr/>
          <p:nvPr/>
        </p:nvSpPr>
        <p:spPr>
          <a:xfrm>
            <a:off x="7008034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33" name="그룹 95">
            <a:extLst>
              <a:ext uri="{FF2B5EF4-FFF2-40B4-BE49-F238E27FC236}">
                <a16:creationId xmlns:a16="http://schemas.microsoft.com/office/drawing/2014/main" id="{4358E59F-C842-1600-9CE5-8AD7FC989EDB}"/>
              </a:ext>
            </a:extLst>
          </p:cNvPr>
          <p:cNvGrpSpPr/>
          <p:nvPr/>
        </p:nvGrpSpPr>
        <p:grpSpPr>
          <a:xfrm>
            <a:off x="8051740" y="1193977"/>
            <a:ext cx="1238060" cy="1434702"/>
            <a:chOff x="8051740" y="1193977"/>
            <a:chExt cx="1238060" cy="1434702"/>
          </a:xfrm>
        </p:grpSpPr>
        <p:sp>
          <p:nvSpPr>
            <p:cNvPr id="34" name="직사각형 89">
              <a:extLst>
                <a:ext uri="{FF2B5EF4-FFF2-40B4-BE49-F238E27FC236}">
                  <a16:creationId xmlns:a16="http://schemas.microsoft.com/office/drawing/2014/main" id="{C4C4A874-8520-4AE7-583D-B8F647635B0D}"/>
                </a:ext>
              </a:extLst>
            </p:cNvPr>
            <p:cNvSpPr/>
            <p:nvPr/>
          </p:nvSpPr>
          <p:spPr>
            <a:xfrm>
              <a:off x="8054922" y="1535524"/>
              <a:ext cx="1234878" cy="300334"/>
            </a:xfrm>
            <a:prstGeom prst="rect">
              <a:avLst/>
            </a:pr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메인메뉴이름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5" name="직사각형 90">
              <a:extLst>
                <a:ext uri="{FF2B5EF4-FFF2-40B4-BE49-F238E27FC236}">
                  <a16:creationId xmlns:a16="http://schemas.microsoft.com/office/drawing/2014/main" id="{9E2DB0A1-D897-5B1D-83B7-7C9B9D818829}"/>
                </a:ext>
              </a:extLst>
            </p:cNvPr>
            <p:cNvSpPr/>
            <p:nvPr/>
          </p:nvSpPr>
          <p:spPr>
            <a:xfrm>
              <a:off x="8054913" y="1877071"/>
              <a:ext cx="1234878" cy="300334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0090D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서브메뉴이름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6" name="직사각형 91">
              <a:extLst>
                <a:ext uri="{FF2B5EF4-FFF2-40B4-BE49-F238E27FC236}">
                  <a16:creationId xmlns:a16="http://schemas.microsoft.com/office/drawing/2014/main" id="{01FC4D2F-D46C-1E2F-BFF4-6C36A0EC4082}"/>
                </a:ext>
              </a:extLst>
            </p:cNvPr>
            <p:cNvSpPr/>
            <p:nvPr/>
          </p:nvSpPr>
          <p:spPr>
            <a:xfrm>
              <a:off x="8051740" y="2218617"/>
              <a:ext cx="1234878" cy="410062"/>
            </a:xfrm>
            <a:prstGeom prst="rect">
              <a:avLst/>
            </a:prstGeom>
            <a:solidFill>
              <a:srgbClr val="0090D0">
                <a:alpha val="10000"/>
              </a:srgbClr>
            </a:solidFill>
            <a:ln w="28575" cap="flat">
              <a:solidFill>
                <a:srgbClr val="0090D0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 내 메뉴이름</a:t>
              </a:r>
            </a:p>
          </p:txBody>
        </p:sp>
        <p:sp>
          <p:nvSpPr>
            <p:cNvPr id="37" name="직사각형 94">
              <a:extLst>
                <a:ext uri="{FF2B5EF4-FFF2-40B4-BE49-F238E27FC236}">
                  <a16:creationId xmlns:a16="http://schemas.microsoft.com/office/drawing/2014/main" id="{9A963F01-B70E-33B8-CBF1-99374DCC2FA9}"/>
                </a:ext>
              </a:extLst>
            </p:cNvPr>
            <p:cNvSpPr/>
            <p:nvPr/>
          </p:nvSpPr>
          <p:spPr>
            <a:xfrm>
              <a:off x="8054913" y="1193977"/>
              <a:ext cx="1231696" cy="300334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프로젝트명</a:t>
              </a:r>
            </a:p>
          </p:txBody>
        </p:sp>
      </p:grpSp>
      <p:sp>
        <p:nvSpPr>
          <p:cNvPr id="41" name="직사각형 28">
            <a:extLst>
              <a:ext uri="{FF2B5EF4-FFF2-40B4-BE49-F238E27FC236}">
                <a16:creationId xmlns:a16="http://schemas.microsoft.com/office/drawing/2014/main" id="{E732EA20-8701-049E-B2C0-7A75FFE1E5A3}"/>
              </a:ext>
            </a:extLst>
          </p:cNvPr>
          <p:cNvSpPr/>
          <p:nvPr/>
        </p:nvSpPr>
        <p:spPr>
          <a:xfrm>
            <a:off x="5446694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선택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직사각형 29">
            <a:extLst>
              <a:ext uri="{FF2B5EF4-FFF2-40B4-BE49-F238E27FC236}">
                <a16:creationId xmlns:a16="http://schemas.microsoft.com/office/drawing/2014/main" id="{93EE0580-0BBE-F4CA-E4AC-E1AC0678FA0A}"/>
              </a:ext>
            </a:extLst>
          </p:cNvPr>
          <p:cNvSpPr/>
          <p:nvPr/>
        </p:nvSpPr>
        <p:spPr>
          <a:xfrm>
            <a:off x="5446694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문제풀이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3" name="직사각형 31">
            <a:extLst>
              <a:ext uri="{FF2B5EF4-FFF2-40B4-BE49-F238E27FC236}">
                <a16:creationId xmlns:a16="http://schemas.microsoft.com/office/drawing/2014/main" id="{8C4703FC-5DDB-3140-2FDE-854548A8C541}"/>
              </a:ext>
            </a:extLst>
          </p:cNvPr>
          <p:cNvSpPr/>
          <p:nvPr/>
        </p:nvSpPr>
        <p:spPr>
          <a:xfrm>
            <a:off x="5446694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결과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5" name="직사각형 31">
            <a:extLst>
              <a:ext uri="{FF2B5EF4-FFF2-40B4-BE49-F238E27FC236}">
                <a16:creationId xmlns:a16="http://schemas.microsoft.com/office/drawing/2014/main" id="{C00984C4-D860-C2C2-1C3F-807148B750DB}"/>
              </a:ext>
            </a:extLst>
          </p:cNvPr>
          <p:cNvSpPr/>
          <p:nvPr/>
        </p:nvSpPr>
        <p:spPr>
          <a:xfrm>
            <a:off x="3959467" y="503551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8" name="직사각형 31">
            <a:extLst>
              <a:ext uri="{FF2B5EF4-FFF2-40B4-BE49-F238E27FC236}">
                <a16:creationId xmlns:a16="http://schemas.microsoft.com/office/drawing/2014/main" id="{A6CFA8EA-44C7-E490-66A6-8C96ABA0FE5F}"/>
              </a:ext>
            </a:extLst>
          </p:cNvPr>
          <p:cNvSpPr/>
          <p:nvPr/>
        </p:nvSpPr>
        <p:spPr>
          <a:xfrm>
            <a:off x="7008034" y="4585969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화행검사 </a:t>
            </a:r>
            <a:r>
              <a:rPr lang="ko-KR" altLang="en-US" sz="1000" b="0" i="0" u="none" strike="noStrike" kern="1200" cap="none" spc="-15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이력</a:t>
            </a:r>
            <a:endParaRPr lang="en-US" sz="1000" b="0" i="0" u="none" strike="noStrike" kern="1200" cap="none" spc="-15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9" name="직사각형 31">
            <a:extLst>
              <a:ext uri="{FF2B5EF4-FFF2-40B4-BE49-F238E27FC236}">
                <a16:creationId xmlns:a16="http://schemas.microsoft.com/office/drawing/2014/main" id="{C11DF941-C37C-4EFD-0487-CF5D2C5C5125}"/>
              </a:ext>
            </a:extLst>
          </p:cNvPr>
          <p:cNvSpPr/>
          <p:nvPr/>
        </p:nvSpPr>
        <p:spPr>
          <a:xfrm>
            <a:off x="3959467" y="547409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하기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0" name="직사각형 31">
            <a:extLst>
              <a:ext uri="{FF2B5EF4-FFF2-40B4-BE49-F238E27FC236}">
                <a16:creationId xmlns:a16="http://schemas.microsoft.com/office/drawing/2014/main" id="{734615F6-2B26-D31B-9681-CE37767DB3A9}"/>
              </a:ext>
            </a:extLst>
          </p:cNvPr>
          <p:cNvSpPr/>
          <p:nvPr/>
        </p:nvSpPr>
        <p:spPr>
          <a:xfrm>
            <a:off x="3959467" y="591384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1" name="직사각형 31">
            <a:extLst>
              <a:ext uri="{FF2B5EF4-FFF2-40B4-BE49-F238E27FC236}">
                <a16:creationId xmlns:a16="http://schemas.microsoft.com/office/drawing/2014/main" id="{79965DDA-C64C-106C-A8DE-03EF2B59B018}"/>
              </a:ext>
            </a:extLst>
          </p:cNvPr>
          <p:cNvSpPr/>
          <p:nvPr/>
        </p:nvSpPr>
        <p:spPr>
          <a:xfrm>
            <a:off x="7008034" y="502433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이력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56" name="직선 연결선 81">
            <a:extLst>
              <a:ext uri="{FF2B5EF4-FFF2-40B4-BE49-F238E27FC236}">
                <a16:creationId xmlns:a16="http://schemas.microsoft.com/office/drawing/2014/main" id="{E09FB913-CC06-8E79-BFBB-A138035B98B1}"/>
              </a:ext>
            </a:extLst>
          </p:cNvPr>
          <p:cNvCxnSpPr>
            <a:cxnSpLocks/>
          </p:cNvCxnSpPr>
          <p:nvPr/>
        </p:nvCxnSpPr>
        <p:spPr>
          <a:xfrm flipV="1">
            <a:off x="4482983" y="2926957"/>
            <a:ext cx="3142490" cy="1572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B36141F-C82A-239A-60B7-47792316F857}"/>
              </a:ext>
            </a:extLst>
          </p:cNvPr>
          <p:cNvSpPr txBox="1"/>
          <p:nvPr/>
        </p:nvSpPr>
        <p:spPr>
          <a:xfrm>
            <a:off x="422452" y="408444"/>
            <a:ext cx="415690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 표준 기호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2A94AFC0-3A9A-2A50-8C7B-83699C0826A6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AFA135-82B1-52E6-B081-ECDEC6221A75}"/>
              </a:ext>
            </a:extLst>
          </p:cNvPr>
          <p:cNvGraphicFramePr>
            <a:graphicFrameLocks noGrp="1"/>
          </p:cNvGraphicFramePr>
          <p:nvPr/>
        </p:nvGraphicFramePr>
        <p:xfrm>
          <a:off x="553669" y="1443416"/>
          <a:ext cx="8732930" cy="473118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41899">
                  <a:extLst>
                    <a:ext uri="{9D8B030D-6E8A-4147-A177-3AD203B41FA5}">
                      <a16:colId xmlns:a16="http://schemas.microsoft.com/office/drawing/2014/main" val="4207862734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166976920"/>
                    </a:ext>
                  </a:extLst>
                </a:gridCol>
                <a:gridCol w="4905106">
                  <a:extLst>
                    <a:ext uri="{9D8B030D-6E8A-4147-A177-3AD203B41FA5}">
                      <a16:colId xmlns:a16="http://schemas.microsoft.com/office/drawing/2014/main" val="3867976165"/>
                    </a:ext>
                  </a:extLst>
                </a:gridCol>
              </a:tblGrid>
              <a:tr h="375864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기호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이름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설명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69542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62633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519145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53942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547066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592135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097126"/>
                  </a:ext>
                </a:extLst>
              </a:tr>
            </a:tbl>
          </a:graphicData>
        </a:graphic>
      </p:graphicFrame>
      <p:sp>
        <p:nvSpPr>
          <p:cNvPr id="5" name="사각형: 둥근 모서리 32">
            <a:extLst>
              <a:ext uri="{FF2B5EF4-FFF2-40B4-BE49-F238E27FC236}">
                <a16:creationId xmlns:a16="http://schemas.microsoft.com/office/drawing/2014/main" id="{E4C93B10-A1E1-57A2-462A-0CDEAD45B1BA}"/>
              </a:ext>
            </a:extLst>
          </p:cNvPr>
          <p:cNvSpPr/>
          <p:nvPr/>
        </p:nvSpPr>
        <p:spPr>
          <a:xfrm>
            <a:off x="1083948" y="1918338"/>
            <a:ext cx="1135383" cy="535308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5959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끝</a:t>
            </a:r>
          </a:p>
        </p:txBody>
      </p:sp>
      <p:sp>
        <p:nvSpPr>
          <p:cNvPr id="6" name="직사각형 34">
            <a:extLst>
              <a:ext uri="{FF2B5EF4-FFF2-40B4-BE49-F238E27FC236}">
                <a16:creationId xmlns:a16="http://schemas.microsoft.com/office/drawing/2014/main" id="{97D4E130-0BDC-C48C-C1F8-CAEBFD304589}"/>
              </a:ext>
            </a:extLst>
          </p:cNvPr>
          <p:cNvSpPr/>
          <p:nvPr/>
        </p:nvSpPr>
        <p:spPr>
          <a:xfrm>
            <a:off x="898205" y="2634614"/>
            <a:ext cx="1506858" cy="5353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프로세스</a:t>
            </a:r>
          </a:p>
        </p:txBody>
      </p:sp>
      <p:sp>
        <p:nvSpPr>
          <p:cNvPr id="7" name="평행 사변형 38">
            <a:extLst>
              <a:ext uri="{FF2B5EF4-FFF2-40B4-BE49-F238E27FC236}">
                <a16:creationId xmlns:a16="http://schemas.microsoft.com/office/drawing/2014/main" id="{A9548C9E-A89E-6382-2378-CB09E4EF60A0}"/>
              </a:ext>
            </a:extLst>
          </p:cNvPr>
          <p:cNvSpPr/>
          <p:nvPr/>
        </p:nvSpPr>
        <p:spPr>
          <a:xfrm>
            <a:off x="902969" y="4087413"/>
            <a:ext cx="1502094" cy="5353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</a:t>
            </a:r>
          </a:p>
        </p:txBody>
      </p:sp>
      <p:sp>
        <p:nvSpPr>
          <p:cNvPr id="8" name="순서도: 문서 40">
            <a:extLst>
              <a:ext uri="{FF2B5EF4-FFF2-40B4-BE49-F238E27FC236}">
                <a16:creationId xmlns:a16="http://schemas.microsoft.com/office/drawing/2014/main" id="{8C01A428-E969-A3C9-5AF3-3C6FB67BD309}"/>
              </a:ext>
            </a:extLst>
          </p:cNvPr>
          <p:cNvSpPr/>
          <p:nvPr/>
        </p:nvSpPr>
        <p:spPr>
          <a:xfrm>
            <a:off x="902969" y="4798698"/>
            <a:ext cx="1502094" cy="58540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</a:p>
        </p:txBody>
      </p:sp>
      <p:sp>
        <p:nvSpPr>
          <p:cNvPr id="9" name="순서도: 판단 43">
            <a:extLst>
              <a:ext uri="{FF2B5EF4-FFF2-40B4-BE49-F238E27FC236}">
                <a16:creationId xmlns:a16="http://schemas.microsoft.com/office/drawing/2014/main" id="{4E2C6AEC-0BCE-296F-05FA-FB9D2FC119B4}"/>
              </a:ext>
            </a:extLst>
          </p:cNvPr>
          <p:cNvSpPr/>
          <p:nvPr/>
        </p:nvSpPr>
        <p:spPr>
          <a:xfrm>
            <a:off x="865827" y="3373185"/>
            <a:ext cx="1571625" cy="535308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" name="직선 화살표 연결선 48">
            <a:extLst>
              <a:ext uri="{FF2B5EF4-FFF2-40B4-BE49-F238E27FC236}">
                <a16:creationId xmlns:a16="http://schemas.microsoft.com/office/drawing/2014/main" id="{C99198DD-D1AE-1091-4BFB-B90BACACBC5C}"/>
              </a:ext>
            </a:extLst>
          </p:cNvPr>
          <p:cNvCxnSpPr/>
          <p:nvPr/>
        </p:nvCxnSpPr>
        <p:spPr>
          <a:xfrm>
            <a:off x="898205" y="5819771"/>
            <a:ext cx="1506859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1" name="TextBox 49">
            <a:extLst>
              <a:ext uri="{FF2B5EF4-FFF2-40B4-BE49-F238E27FC236}">
                <a16:creationId xmlns:a16="http://schemas.microsoft.com/office/drawing/2014/main" id="{A82BE69D-3EFD-0822-ACFE-0B70F5660298}"/>
              </a:ext>
            </a:extLst>
          </p:cNvPr>
          <p:cNvSpPr txBox="1"/>
          <p:nvPr/>
        </p:nvSpPr>
        <p:spPr>
          <a:xfrm>
            <a:off x="2749600" y="192292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끝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(Start/End)</a:t>
            </a:r>
          </a:p>
        </p:txBody>
      </p:sp>
      <p:sp>
        <p:nvSpPr>
          <p:cNvPr id="12" name="TextBox 51">
            <a:extLst>
              <a:ext uri="{FF2B5EF4-FFF2-40B4-BE49-F238E27FC236}">
                <a16:creationId xmlns:a16="http://schemas.microsoft.com/office/drawing/2014/main" id="{BF7B999D-A465-4789-D71A-DCD5D4DA38A3}"/>
              </a:ext>
            </a:extLst>
          </p:cNvPr>
          <p:cNvSpPr txBox="1"/>
          <p:nvPr/>
        </p:nvSpPr>
        <p:spPr>
          <a:xfrm>
            <a:off x="2749600" y="2647069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처리 프로세스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(Process)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86C43EC7-7F3D-E0BF-D8FB-0211817EAD4D}"/>
              </a:ext>
            </a:extLst>
          </p:cNvPr>
          <p:cNvSpPr txBox="1"/>
          <p:nvPr/>
        </p:nvSpPr>
        <p:spPr>
          <a:xfrm>
            <a:off x="2749600" y="3372682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결정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(Decision)</a:t>
            </a: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2380FA03-DB05-794F-61DE-44B58E726655}"/>
              </a:ext>
            </a:extLst>
          </p:cNvPr>
          <p:cNvSpPr txBox="1"/>
          <p:nvPr/>
        </p:nvSpPr>
        <p:spPr>
          <a:xfrm>
            <a:off x="2749600" y="4098295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데이터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(Input/Data)</a:t>
            </a:r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277850AD-9130-C581-8D26-E0C824251D74}"/>
              </a:ext>
            </a:extLst>
          </p:cNvPr>
          <p:cNvSpPr txBox="1"/>
          <p:nvPr/>
        </p:nvSpPr>
        <p:spPr>
          <a:xfrm>
            <a:off x="2749600" y="482390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(Document)</a:t>
            </a: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02259428-4EDB-2D98-B8BA-8C6EF1DFAF7D}"/>
              </a:ext>
            </a:extLst>
          </p:cNvPr>
          <p:cNvSpPr txBox="1"/>
          <p:nvPr/>
        </p:nvSpPr>
        <p:spPr>
          <a:xfrm>
            <a:off x="2749600" y="5549521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화살표</a:t>
            </a:r>
            <a:b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</a:b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(Flow Arrow)</a:t>
            </a:r>
          </a:p>
        </p:txBody>
      </p:sp>
      <p:sp>
        <p:nvSpPr>
          <p:cNvPr id="17" name="TextBox 61">
            <a:extLst>
              <a:ext uri="{FF2B5EF4-FFF2-40B4-BE49-F238E27FC236}">
                <a16:creationId xmlns:a16="http://schemas.microsoft.com/office/drawing/2014/main" id="{5E10E74D-9A0D-840A-BD43-38D413113D8E}"/>
              </a:ext>
            </a:extLst>
          </p:cNvPr>
          <p:cNvSpPr txBox="1"/>
          <p:nvPr/>
        </p:nvSpPr>
        <p:spPr>
          <a:xfrm>
            <a:off x="4415253" y="204528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Flow Chart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의 시작과 끝을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8" name="TextBox 62">
            <a:extLst>
              <a:ext uri="{FF2B5EF4-FFF2-40B4-BE49-F238E27FC236}">
                <a16:creationId xmlns:a16="http://schemas.microsoft.com/office/drawing/2014/main" id="{D747A3E9-1B89-8573-7A0C-CCE3DD686717}"/>
              </a:ext>
            </a:extLst>
          </p:cNvPr>
          <p:cNvSpPr txBox="1"/>
          <p:nvPr/>
        </p:nvSpPr>
        <p:spPr>
          <a:xfrm>
            <a:off x="4415253" y="2557732"/>
            <a:ext cx="4776368" cy="7386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처리 과정을 표시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 내에 처리 내용을 기입한다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ex)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고객이 입력한 검색어 결과를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페이지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구분하는 용도로도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9" name="TextBox 64">
            <a:extLst>
              <a:ext uri="{FF2B5EF4-FFF2-40B4-BE49-F238E27FC236}">
                <a16:creationId xmlns:a16="http://schemas.microsoft.com/office/drawing/2014/main" id="{21A2019A-2B43-567D-2BE4-3915FC47ADDC}"/>
              </a:ext>
            </a:extLst>
          </p:cNvPr>
          <p:cNvSpPr txBox="1"/>
          <p:nvPr/>
        </p:nvSpPr>
        <p:spPr>
          <a:xfrm>
            <a:off x="4415253" y="3486945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조건에 따라 분기되는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Case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4E1007E-ECA3-0A3D-A786-A557FC01293D}"/>
              </a:ext>
            </a:extLst>
          </p:cNvPr>
          <p:cNvSpPr txBox="1"/>
          <p:nvPr/>
        </p:nvSpPr>
        <p:spPr>
          <a:xfrm>
            <a:off x="4415253" y="420117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종류의 입력과 출력을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1" name="TextBox 66">
            <a:extLst>
              <a:ext uri="{FF2B5EF4-FFF2-40B4-BE49-F238E27FC236}">
                <a16:creationId xmlns:a16="http://schemas.microsoft.com/office/drawing/2014/main" id="{B8C953E5-D64F-3EBC-C7E3-E4806000DE43}"/>
              </a:ext>
            </a:extLst>
          </p:cNvPr>
          <p:cNvSpPr txBox="1"/>
          <p:nvPr/>
        </p:nvSpPr>
        <p:spPr>
          <a:xfrm>
            <a:off x="4415253" y="4931633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액션이후 표시되는 문구를 나타낼 때 많이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2" name="TextBox 68">
            <a:extLst>
              <a:ext uri="{FF2B5EF4-FFF2-40B4-BE49-F238E27FC236}">
                <a16:creationId xmlns:a16="http://schemas.microsoft.com/office/drawing/2014/main" id="{A104E76E-A034-8361-F9C2-94B490310E52}"/>
              </a:ext>
            </a:extLst>
          </p:cNvPr>
          <p:cNvSpPr txBox="1"/>
          <p:nvPr/>
        </p:nvSpPr>
        <p:spPr>
          <a:xfrm>
            <a:off x="4415253" y="5657246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각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기호간의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연결관계를 나타낸다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F0717AC-F49D-49CB-DC91-81885BA52A47}"/>
              </a:ext>
            </a:extLst>
          </p:cNvPr>
          <p:cNvSpPr txBox="1"/>
          <p:nvPr/>
        </p:nvSpPr>
        <p:spPr>
          <a:xfrm>
            <a:off x="422452" y="408444"/>
            <a:ext cx="52341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alt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F250484F-3089-BCB4-6AEF-2A41D05FF188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5175B43F-BF9C-20F2-50C5-8B1CFE1C4C99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D30EF137-6EE6-19C8-7442-2D6349B1242B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F85097DC-4E42-442A-EBD8-DECBA02A2B4D}"/>
              </a:ext>
            </a:extLst>
          </p:cNvPr>
          <p:cNvGrpSpPr/>
          <p:nvPr/>
        </p:nvGrpSpPr>
        <p:grpSpPr>
          <a:xfrm>
            <a:off x="4792114" y="1665968"/>
            <a:ext cx="3631987" cy="4783588"/>
            <a:chOff x="1146254" y="1758297"/>
            <a:chExt cx="3631987" cy="4783588"/>
          </a:xfrm>
        </p:grpSpPr>
        <p:sp>
          <p:nvSpPr>
            <p:cNvPr id="5" name="사각형: 둥근 모서리 28">
              <a:extLst>
                <a:ext uri="{FF2B5EF4-FFF2-40B4-BE49-F238E27FC236}">
                  <a16:creationId xmlns:a16="http://schemas.microsoft.com/office/drawing/2014/main" id="{79F243A2-A237-0843-9B49-820C2CCA4E4F}"/>
                </a:ext>
              </a:extLst>
            </p:cNvPr>
            <p:cNvSpPr/>
            <p:nvPr/>
          </p:nvSpPr>
          <p:spPr>
            <a:xfrm>
              <a:off x="1199720" y="1758297"/>
              <a:ext cx="1104137" cy="488737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메인페이지</a:t>
              </a:r>
              <a:endParaRPr 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" name="직사각형 30">
              <a:extLst>
                <a:ext uri="{FF2B5EF4-FFF2-40B4-BE49-F238E27FC236}">
                  <a16:creationId xmlns:a16="http://schemas.microsoft.com/office/drawing/2014/main" id="{798DFE77-723C-D20A-9475-70498EECFE34}"/>
                </a:ext>
              </a:extLst>
            </p:cNvPr>
            <p:cNvSpPr/>
            <p:nvPr/>
          </p:nvSpPr>
          <p:spPr>
            <a:xfrm>
              <a:off x="1146254" y="2540059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인지 능력 검사</a:t>
              </a:r>
              <a:br>
                <a:rPr lang="en-US" alt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</a:b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선택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12" name="사각형: 둥근 모서리 36">
              <a:extLst>
                <a:ext uri="{FF2B5EF4-FFF2-40B4-BE49-F238E27FC236}">
                  <a16:creationId xmlns:a16="http://schemas.microsoft.com/office/drawing/2014/main" id="{4389921E-D69A-D6B7-3F7F-FC71AEFC9893}"/>
                </a:ext>
              </a:extLst>
            </p:cNvPr>
            <p:cNvSpPr/>
            <p:nvPr/>
          </p:nvSpPr>
          <p:spPr>
            <a:xfrm>
              <a:off x="3428382" y="6053148"/>
              <a:ext cx="1104137" cy="488737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26262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이동</a:t>
              </a:r>
            </a:p>
          </p:txBody>
        </p:sp>
        <p:sp>
          <p:nvSpPr>
            <p:cNvPr id="51" name="직사각형 30">
              <a:extLst>
                <a:ext uri="{FF2B5EF4-FFF2-40B4-BE49-F238E27FC236}">
                  <a16:creationId xmlns:a16="http://schemas.microsoft.com/office/drawing/2014/main" id="{A7C1D531-CFBA-7B9E-A61B-8DFF728362FC}"/>
                </a:ext>
              </a:extLst>
            </p:cNvPr>
            <p:cNvSpPr/>
            <p:nvPr/>
          </p:nvSpPr>
          <p:spPr>
            <a:xfrm>
              <a:off x="1146254" y="3376516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인지 능력</a:t>
              </a: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지문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3" name="평행 사변형 32">
              <a:extLst>
                <a:ext uri="{FF2B5EF4-FFF2-40B4-BE49-F238E27FC236}">
                  <a16:creationId xmlns:a16="http://schemas.microsoft.com/office/drawing/2014/main" id="{2A92DC58-95BE-BC41-B142-D091DCA4CF49}"/>
                </a:ext>
              </a:extLst>
            </p:cNvPr>
            <p:cNvSpPr/>
            <p:nvPr/>
          </p:nvSpPr>
          <p:spPr>
            <a:xfrm>
              <a:off x="1150085" y="4212973"/>
              <a:ext cx="1207236" cy="403908"/>
            </a:xfrm>
            <a:custGeom>
              <a:avLst>
                <a:gd name="f8" fmla="val 250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val 25000"/>
                <a:gd name="f9" fmla="+- 0 0 -360"/>
                <a:gd name="f10" fmla="+- 0 0 -90"/>
                <a:gd name="f11" fmla="+- 0 0 -180"/>
                <a:gd name="f12" fmla="+- 0 0 -270"/>
                <a:gd name="f13" fmla="abs f4"/>
                <a:gd name="f14" fmla="abs f5"/>
                <a:gd name="f15" fmla="abs f6"/>
                <a:gd name="f16" fmla="val f7"/>
                <a:gd name="f17" fmla="val f8"/>
                <a:gd name="f18" fmla="*/ f9 f1 1"/>
                <a:gd name="f19" fmla="*/ f10 f1 1"/>
                <a:gd name="f20" fmla="*/ f11 f1 1"/>
                <a:gd name="f21" fmla="*/ f12 f1 1"/>
                <a:gd name="f22" fmla="?: f13 f4 1"/>
                <a:gd name="f23" fmla="?: f14 f5 1"/>
                <a:gd name="f24" fmla="?: f15 f6 1"/>
                <a:gd name="f25" fmla="*/ 5 f17 1"/>
                <a:gd name="f26" fmla="*/ f18 1 f3"/>
                <a:gd name="f27" fmla="*/ f19 1 f3"/>
                <a:gd name="f28" fmla="*/ f20 1 f3"/>
                <a:gd name="f29" fmla="*/ f21 1 f3"/>
                <a:gd name="f30" fmla="*/ f22 1 21600"/>
                <a:gd name="f31" fmla="*/ f23 1 21600"/>
                <a:gd name="f32" fmla="*/ 21600 f22 1"/>
                <a:gd name="f33" fmla="*/ 21600 f23 1"/>
                <a:gd name="f34" fmla="+- f26 0 f2"/>
                <a:gd name="f35" fmla="+- f27 0 f2"/>
                <a:gd name="f36" fmla="+- f28 0 f2"/>
                <a:gd name="f37" fmla="+- f29 0 f2"/>
                <a:gd name="f38" fmla="min f31 f30"/>
                <a:gd name="f39" fmla="*/ f32 1 f24"/>
                <a:gd name="f40" fmla="*/ f33 1 f24"/>
                <a:gd name="f41" fmla="val f39"/>
                <a:gd name="f42" fmla="val f40"/>
                <a:gd name="f43" fmla="*/ f16 f38 1"/>
                <a:gd name="f44" fmla="+- f42 0 f16"/>
                <a:gd name="f45" fmla="+- f41 0 f16"/>
                <a:gd name="f46" fmla="*/ f42 f38 1"/>
                <a:gd name="f47" fmla="*/ f41 f38 1"/>
                <a:gd name="f48" fmla="*/ f44 1 2"/>
                <a:gd name="f49" fmla="*/ f45 1 2"/>
                <a:gd name="f50" fmla="min f45 f44"/>
                <a:gd name="f51" fmla="*/ 100000 f45 1"/>
                <a:gd name="f52" fmla="+- f16 f48 0"/>
                <a:gd name="f53" fmla="+- f16 f49 0"/>
                <a:gd name="f54" fmla="*/ f51 1 f50"/>
                <a:gd name="f55" fmla="*/ f50 f17 1"/>
                <a:gd name="f56" fmla="*/ f55 1 200000"/>
                <a:gd name="f57" fmla="*/ f55 1 100000"/>
                <a:gd name="f58" fmla="*/ f25 1 f54"/>
                <a:gd name="f59" fmla="*/ f44 f53 1"/>
                <a:gd name="f60" fmla="*/ f53 f38 1"/>
                <a:gd name="f61" fmla="*/ f52 f38 1"/>
                <a:gd name="f62" fmla="+- f41 0 f56"/>
                <a:gd name="f63" fmla="+- f41 0 f57"/>
                <a:gd name="f64" fmla="+- 1 f58 0"/>
                <a:gd name="f65" fmla="*/ f59 1 f57"/>
                <a:gd name="f66" fmla="*/ f57 f38 1"/>
                <a:gd name="f67" fmla="*/ f56 f38 1"/>
                <a:gd name="f68" fmla="*/ f63 1 2"/>
                <a:gd name="f69" fmla="*/ f64 1 12"/>
                <a:gd name="f70" fmla="val f65"/>
                <a:gd name="f71" fmla="*/ f63 f38 1"/>
                <a:gd name="f72" fmla="*/ f62 f38 1"/>
                <a:gd name="f73" fmla="+- f41 0 f68"/>
                <a:gd name="f74" fmla="*/ f69 f45 1"/>
                <a:gd name="f75" fmla="*/ f69 f44 1"/>
                <a:gd name="f76" fmla="+- f42 0 f70"/>
                <a:gd name="f77" fmla="*/ f68 f38 1"/>
                <a:gd name="f78" fmla="*/ f70 f38 1"/>
                <a:gd name="f79" fmla="+- f41 0 f74"/>
                <a:gd name="f80" fmla="+- f42 0 f75"/>
                <a:gd name="f81" fmla="*/ f74 f38 1"/>
                <a:gd name="f82" fmla="*/ f75 f38 1"/>
                <a:gd name="f83" fmla="*/ f76 f38 1"/>
                <a:gd name="f84" fmla="*/ f73 f38 1"/>
                <a:gd name="f85" fmla="*/ f79 f38 1"/>
                <a:gd name="f86" fmla="*/ f80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60" y="f83"/>
                </a:cxn>
                <a:cxn ang="f34">
                  <a:pos x="f84" y="f43"/>
                </a:cxn>
                <a:cxn ang="f35">
                  <a:pos x="f72" y="f61"/>
                </a:cxn>
                <a:cxn ang="f36">
                  <a:pos x="f77" y="f46"/>
                </a:cxn>
                <a:cxn ang="f36">
                  <a:pos x="f60" y="f78"/>
                </a:cxn>
                <a:cxn ang="f37">
                  <a:pos x="f67" y="f61"/>
                </a:cxn>
              </a:cxnLst>
              <a:rect l="f81" t="f82" r="f85" b="f86"/>
              <a:pathLst>
                <a:path>
                  <a:moveTo>
                    <a:pt x="f43" y="f46"/>
                  </a:moveTo>
                  <a:lnTo>
                    <a:pt x="f66" y="f43"/>
                  </a:lnTo>
                  <a:lnTo>
                    <a:pt x="f47" y="f43"/>
                  </a:lnTo>
                  <a:lnTo>
                    <a:pt x="f71" y="f46"/>
                  </a:lnTo>
                  <a:close/>
                </a:path>
              </a:pathLst>
            </a:cu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lvl="0" algn="ct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사용자 답변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녹음</a:t>
              </a: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</p:txBody>
        </p:sp>
        <p:sp>
          <p:nvSpPr>
            <p:cNvPr id="74" name="직사각형 30">
              <a:extLst>
                <a:ext uri="{FF2B5EF4-FFF2-40B4-BE49-F238E27FC236}">
                  <a16:creationId xmlns:a16="http://schemas.microsoft.com/office/drawing/2014/main" id="{12898DD0-CBED-1F6E-1BB5-AE19B959D3E8}"/>
                </a:ext>
              </a:extLst>
            </p:cNvPr>
            <p:cNvSpPr/>
            <p:nvPr/>
          </p:nvSpPr>
          <p:spPr>
            <a:xfrm>
              <a:off x="1146254" y="5049430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STT </a:t>
              </a: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변환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6" name="순서도: 판단 33">
              <a:extLst>
                <a:ext uri="{FF2B5EF4-FFF2-40B4-BE49-F238E27FC236}">
                  <a16:creationId xmlns:a16="http://schemas.microsoft.com/office/drawing/2014/main" id="{80529562-CB84-36E9-9176-63C701E20998}"/>
                </a:ext>
              </a:extLst>
            </p:cNvPr>
            <p:cNvSpPr/>
            <p:nvPr/>
          </p:nvSpPr>
          <p:spPr>
            <a:xfrm>
              <a:off x="3203700" y="3235678"/>
              <a:ext cx="1574541" cy="68558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"/>
                <a:gd name="f4" fmla="val 1"/>
                <a:gd name="f5" fmla="*/ f0 1 2"/>
                <a:gd name="f6" fmla="*/ f1 1 2"/>
                <a:gd name="f7" fmla="val f2"/>
                <a:gd name="f8" fmla="val f3"/>
                <a:gd name="f9" fmla="+- f8 0 f7"/>
                <a:gd name="f10" fmla="*/ f9 1 2"/>
                <a:gd name="f11" fmla="*/ f9 1 4"/>
                <a:gd name="f12" fmla="*/ f9 3 1"/>
                <a:gd name="f13" fmla="*/ f12 1 4"/>
                <a:gd name="f14" fmla="*/ f11 1 f10"/>
                <a:gd name="f15" fmla="*/ f13 1 f10"/>
                <a:gd name="f16" fmla="*/ f14 f5 1"/>
                <a:gd name="f17" fmla="*/ f14 f6 1"/>
                <a:gd name="f18" fmla="*/ f15 f5 1"/>
                <a:gd name="f19" fmla="*/ f15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7" r="f18" b="f19"/>
              <a:pathLst>
                <a:path w="2" h="2">
                  <a:moveTo>
                    <a:pt x="f2" y="f4"/>
                  </a:moveTo>
                  <a:lnTo>
                    <a:pt x="f4" y="f2"/>
                  </a:lnTo>
                  <a:lnTo>
                    <a:pt x="f3" y="f4"/>
                  </a:lnTo>
                  <a:lnTo>
                    <a:pt x="f4" y="f3"/>
                  </a:lnTo>
                  <a:close/>
                </a:path>
              </a:pathLst>
            </a:cu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다음 문장 존재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  <a:endParaRPr 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80" name="직사각형 30">
              <a:extLst>
                <a:ext uri="{FF2B5EF4-FFF2-40B4-BE49-F238E27FC236}">
                  <a16:creationId xmlns:a16="http://schemas.microsoft.com/office/drawing/2014/main" id="{E2889159-6350-DF75-2DA8-1E0FA6E7D975}"/>
                </a:ext>
              </a:extLst>
            </p:cNvPr>
            <p:cNvSpPr/>
            <p:nvPr/>
          </p:nvSpPr>
          <p:spPr>
            <a:xfrm>
              <a:off x="3385436" y="2540059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화행 분석 및</a:t>
              </a:r>
              <a:endParaRPr lang="en-US" alt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점수 계산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28729EDD-3FA6-D002-AC78-11945BF0DAF2}"/>
                </a:ext>
              </a:extLst>
            </p:cNvPr>
            <p:cNvCxnSpPr>
              <a:cxnSpLocks/>
              <a:stCxn id="80" idx="2"/>
              <a:endCxn id="76" idx="0"/>
            </p:cNvCxnSpPr>
            <p:nvPr/>
          </p:nvCxnSpPr>
          <p:spPr>
            <a:xfrm rot="16200000" flipH="1">
              <a:off x="3845115" y="3089821"/>
              <a:ext cx="29171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5A0BF2F9-0E6D-6A69-5A0B-70289989FE68}"/>
                </a:ext>
              </a:extLst>
            </p:cNvPr>
            <p:cNvCxnSpPr>
              <a:stCxn id="7" idx="2"/>
              <a:endCxn id="51" idx="0"/>
            </p:cNvCxnSpPr>
            <p:nvPr/>
          </p:nvCxnSpPr>
          <p:spPr>
            <a:xfrm>
              <a:off x="1751788" y="2943967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C762490D-7881-98A2-748A-C54C1C273F4A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1751788" y="2247034"/>
              <a:ext cx="1" cy="293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B7A37D3D-106D-3737-A176-E1DF9C816AA6}"/>
                </a:ext>
              </a:extLst>
            </p:cNvPr>
            <p:cNvCxnSpPr>
              <a:stCxn id="51" idx="2"/>
              <a:endCxn id="73" idx="0"/>
            </p:cNvCxnSpPr>
            <p:nvPr/>
          </p:nvCxnSpPr>
          <p:spPr>
            <a:xfrm>
              <a:off x="1751788" y="3780424"/>
              <a:ext cx="1915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A6741907-3334-2069-B46E-A8B3738DCF55}"/>
                </a:ext>
              </a:extLst>
            </p:cNvPr>
            <p:cNvCxnSpPr>
              <a:stCxn id="73" idx="2"/>
              <a:endCxn id="74" idx="0"/>
            </p:cNvCxnSpPr>
            <p:nvPr/>
          </p:nvCxnSpPr>
          <p:spPr>
            <a:xfrm flipH="1">
              <a:off x="1751788" y="4616881"/>
              <a:ext cx="1915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A93504FE-3C5B-26F3-10B4-7C99932166FA}"/>
                </a:ext>
              </a:extLst>
            </p:cNvPr>
            <p:cNvCxnSpPr>
              <a:stCxn id="76" idx="3"/>
              <a:endCxn id="51" idx="3"/>
            </p:cNvCxnSpPr>
            <p:nvPr/>
          </p:nvCxnSpPr>
          <p:spPr>
            <a:xfrm flipH="1" flipV="1">
              <a:off x="2357321" y="3578470"/>
              <a:ext cx="84637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7730DD3E-6D86-A96A-9C66-5F363FCDA6C3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 flipH="1">
              <a:off x="1751787" y="5453338"/>
              <a:ext cx="1" cy="2393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9350357F-1682-87E9-88B8-30871F177A2C}"/>
                </a:ext>
              </a:extLst>
            </p:cNvPr>
            <p:cNvCxnSpPr/>
            <p:nvPr/>
          </p:nvCxnSpPr>
          <p:spPr>
            <a:xfrm>
              <a:off x="1751787" y="5676900"/>
              <a:ext cx="11195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DB6E340-62AC-27E3-839A-14FA37B98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1378" y="3686008"/>
              <a:ext cx="0" cy="19908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D00ACB-878A-0F2E-FC5D-7C18EDB746C9}"/>
                </a:ext>
              </a:extLst>
            </p:cNvPr>
            <p:cNvCxnSpPr/>
            <p:nvPr/>
          </p:nvCxnSpPr>
          <p:spPr>
            <a:xfrm>
              <a:off x="2871378" y="2300288"/>
              <a:ext cx="0" cy="11906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2E6C2E6-89DB-B97D-12CF-3FB8BC511472}"/>
                </a:ext>
              </a:extLst>
            </p:cNvPr>
            <p:cNvCxnSpPr/>
            <p:nvPr/>
          </p:nvCxnSpPr>
          <p:spPr>
            <a:xfrm>
              <a:off x="2871378" y="2300288"/>
              <a:ext cx="11195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D3B7BB5C-0D69-2D5C-B849-5D9A0DABF569}"/>
                </a:ext>
              </a:extLst>
            </p:cNvPr>
            <p:cNvCxnSpPr>
              <a:endCxn id="80" idx="0"/>
            </p:cNvCxnSpPr>
            <p:nvPr/>
          </p:nvCxnSpPr>
          <p:spPr>
            <a:xfrm>
              <a:off x="3990969" y="2300288"/>
              <a:ext cx="1" cy="2397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원호 163">
              <a:extLst>
                <a:ext uri="{FF2B5EF4-FFF2-40B4-BE49-F238E27FC236}">
                  <a16:creationId xmlns:a16="http://schemas.microsoft.com/office/drawing/2014/main" id="{B576EB5A-0E73-74A6-3520-12144C6A4456}"/>
                </a:ext>
              </a:extLst>
            </p:cNvPr>
            <p:cNvSpPr/>
            <p:nvPr/>
          </p:nvSpPr>
          <p:spPr>
            <a:xfrm>
              <a:off x="2770986" y="3474106"/>
              <a:ext cx="202730" cy="215076"/>
            </a:xfrm>
            <a:prstGeom prst="arc">
              <a:avLst>
                <a:gd name="adj1" fmla="val 16155749"/>
                <a:gd name="adj2" fmla="val 551238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01">
              <a:extLst>
                <a:ext uri="{FF2B5EF4-FFF2-40B4-BE49-F238E27FC236}">
                  <a16:creationId xmlns:a16="http://schemas.microsoft.com/office/drawing/2014/main" id="{B84DE469-14E4-6CD7-3AD9-AB18C97FB844}"/>
                </a:ext>
              </a:extLst>
            </p:cNvPr>
            <p:cNvSpPr txBox="1"/>
            <p:nvPr/>
          </p:nvSpPr>
          <p:spPr>
            <a:xfrm>
              <a:off x="2454303" y="3321332"/>
              <a:ext cx="470678" cy="2528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Yes</a:t>
              </a:r>
            </a:p>
          </p:txBody>
        </p: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6AA97D58-732B-DB83-5EEF-126311FE8320}"/>
                </a:ext>
              </a:extLst>
            </p:cNvPr>
            <p:cNvCxnSpPr/>
            <p:nvPr/>
          </p:nvCxnSpPr>
          <p:spPr>
            <a:xfrm>
              <a:off x="3989058" y="3921263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TextBox 101">
              <a:extLst>
                <a:ext uri="{FF2B5EF4-FFF2-40B4-BE49-F238E27FC236}">
                  <a16:creationId xmlns:a16="http://schemas.microsoft.com/office/drawing/2014/main" id="{D9379D88-C4FE-5F0E-5418-22054F569E86}"/>
                </a:ext>
              </a:extLst>
            </p:cNvPr>
            <p:cNvSpPr txBox="1"/>
            <p:nvPr/>
          </p:nvSpPr>
          <p:spPr>
            <a:xfrm>
              <a:off x="4006210" y="3959483"/>
              <a:ext cx="470678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No</a:t>
              </a:r>
            </a:p>
          </p:txBody>
        </p:sp>
        <p:sp>
          <p:nvSpPr>
            <p:cNvPr id="171" name="직사각형 30">
              <a:extLst>
                <a:ext uri="{FF2B5EF4-FFF2-40B4-BE49-F238E27FC236}">
                  <a16:creationId xmlns:a16="http://schemas.microsoft.com/office/drawing/2014/main" id="{4E232957-1DD9-3485-EF47-F312540E7858}"/>
                </a:ext>
              </a:extLst>
            </p:cNvPr>
            <p:cNvSpPr/>
            <p:nvPr/>
          </p:nvSpPr>
          <p:spPr>
            <a:xfrm>
              <a:off x="3388158" y="4367023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결과</a:t>
              </a:r>
              <a:r>
                <a:rPr lang="en-US" alt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페이지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C986A198-F0E0-C1AC-8566-6C7CB366B533}"/>
                </a:ext>
              </a:extLst>
            </p:cNvPr>
            <p:cNvCxnSpPr/>
            <p:nvPr/>
          </p:nvCxnSpPr>
          <p:spPr>
            <a:xfrm>
              <a:off x="3989058" y="4770931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직사각형 30">
              <a:extLst>
                <a:ext uri="{FF2B5EF4-FFF2-40B4-BE49-F238E27FC236}">
                  <a16:creationId xmlns:a16="http://schemas.microsoft.com/office/drawing/2014/main" id="{73A3F047-0DDB-4E08-A1ED-FE5F70DC995E}"/>
                </a:ext>
              </a:extLst>
            </p:cNvPr>
            <p:cNvSpPr/>
            <p:nvPr/>
          </p:nvSpPr>
          <p:spPr>
            <a:xfrm>
              <a:off x="3388158" y="5216691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화행 분석</a:t>
              </a:r>
              <a:endParaRPr lang="en-US" alt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점수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FAE30E3D-3877-5535-8148-1D29D47B39A9}"/>
                </a:ext>
              </a:extLst>
            </p:cNvPr>
            <p:cNvCxnSpPr/>
            <p:nvPr/>
          </p:nvCxnSpPr>
          <p:spPr>
            <a:xfrm>
              <a:off x="3989058" y="5620599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6" name="그룹 104">
            <a:extLst>
              <a:ext uri="{FF2B5EF4-FFF2-40B4-BE49-F238E27FC236}">
                <a16:creationId xmlns:a16="http://schemas.microsoft.com/office/drawing/2014/main" id="{F6A6B5F8-6B9A-4E17-730A-46AFA183F1BC}"/>
              </a:ext>
            </a:extLst>
          </p:cNvPr>
          <p:cNvGrpSpPr/>
          <p:nvPr/>
        </p:nvGrpSpPr>
        <p:grpSpPr>
          <a:xfrm>
            <a:off x="553669" y="1964840"/>
            <a:ext cx="3362950" cy="3879057"/>
            <a:chOff x="422452" y="2888637"/>
            <a:chExt cx="1867597" cy="1556260"/>
          </a:xfrm>
        </p:grpSpPr>
        <p:sp>
          <p:nvSpPr>
            <p:cNvPr id="177" name="직사각형 102">
              <a:extLst>
                <a:ext uri="{FF2B5EF4-FFF2-40B4-BE49-F238E27FC236}">
                  <a16:creationId xmlns:a16="http://schemas.microsoft.com/office/drawing/2014/main" id="{E026EA25-DA09-67D0-D639-9D097DCCC73A}"/>
                </a:ext>
              </a:extLst>
            </p:cNvPr>
            <p:cNvSpPr/>
            <p:nvPr/>
          </p:nvSpPr>
          <p:spPr>
            <a:xfrm>
              <a:off x="422452" y="2888637"/>
              <a:ext cx="1867597" cy="117560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인지 능력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지문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178" name="직사각형 103">
              <a:extLst>
                <a:ext uri="{FF2B5EF4-FFF2-40B4-BE49-F238E27FC236}">
                  <a16:creationId xmlns:a16="http://schemas.microsoft.com/office/drawing/2014/main" id="{DF3D1516-D02C-5EBD-9E96-11ED2BFF19E1}"/>
                </a:ext>
              </a:extLst>
            </p:cNvPr>
            <p:cNvSpPr/>
            <p:nvPr/>
          </p:nvSpPr>
          <p:spPr>
            <a:xfrm>
              <a:off x="422452" y="3006199"/>
              <a:ext cx="1867597" cy="1438698"/>
            </a:xfrm>
            <a:prstGeom prst="rect">
              <a:avLst/>
            </a:prstGeom>
            <a:solidFill>
              <a:srgbClr val="FFFFFF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자기소개를 해주세요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. (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출생지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나이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이름 등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)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나의 학창시절은 어땠나요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학창시절 소풍 가셨을 때 어머니가 도시락을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싸주셨나요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소풍은 어디로 자주 가셨나요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기억에 남는 게임이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기억에 남는 특별한 사건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(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사고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)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은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옛날 부산은 어땠나요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지금 부산은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어떤가요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부산에서 추천해주고 싶은 장소가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당신의 삶에서 제일 기뻤던 순간은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언제인가요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살아오면서 힘들었던 일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그리고 이겨낸 경험이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당신의 삶에서 후회스러운 순간은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언제인가요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자녀분이 어렸을 적 좋았던 순간을 말씀해 주실 수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마지막으로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자녀분께 하고 싶은 말이 있다면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  <a:endParaRPr 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D1011BDC-384A-4248-B53A-D9FD083228B3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916619" y="3481898"/>
            <a:ext cx="875495" cy="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6DBC-1F27-1B2A-A527-F959937E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79C727A-C614-4D81-45B8-DA1B0AD14082}"/>
              </a:ext>
            </a:extLst>
          </p:cNvPr>
          <p:cNvSpPr txBox="1"/>
          <p:nvPr/>
        </p:nvSpPr>
        <p:spPr>
          <a:xfrm>
            <a:off x="422452" y="408444"/>
            <a:ext cx="340670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alt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FD89C379-F3DB-C068-A4CE-CBCD0488D35C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53E54CCC-A2B8-5BAC-01B2-CF27B806D6EA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D52E5EF3-7C68-6D83-A2AC-ADB1EA78DD93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사각형: 둥근 모서리 28">
            <a:extLst>
              <a:ext uri="{FF2B5EF4-FFF2-40B4-BE49-F238E27FC236}">
                <a16:creationId xmlns:a16="http://schemas.microsoft.com/office/drawing/2014/main" id="{0C4974D3-A264-A32B-C4B0-0789DDAA1E4E}"/>
              </a:ext>
            </a:extLst>
          </p:cNvPr>
          <p:cNvSpPr/>
          <p:nvPr/>
        </p:nvSpPr>
        <p:spPr>
          <a:xfrm>
            <a:off x="4216930" y="1221669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메인페이지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직사각형 30">
            <a:extLst>
              <a:ext uri="{FF2B5EF4-FFF2-40B4-BE49-F238E27FC236}">
                <a16:creationId xmlns:a16="http://schemas.microsoft.com/office/drawing/2014/main" id="{69AB5860-9265-12C9-99BE-2BE92C05424B}"/>
              </a:ext>
            </a:extLst>
          </p:cNvPr>
          <p:cNvSpPr/>
          <p:nvPr/>
        </p:nvSpPr>
        <p:spPr>
          <a:xfrm>
            <a:off x="4163464" y="2003431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사각형: 둥근 모서리 36">
            <a:extLst>
              <a:ext uri="{FF2B5EF4-FFF2-40B4-BE49-F238E27FC236}">
                <a16:creationId xmlns:a16="http://schemas.microsoft.com/office/drawing/2014/main" id="{99C1BC51-0F73-B317-0619-34690C4FB6FD}"/>
              </a:ext>
            </a:extLst>
          </p:cNvPr>
          <p:cNvSpPr/>
          <p:nvPr/>
        </p:nvSpPr>
        <p:spPr>
          <a:xfrm>
            <a:off x="4439035" y="6198069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이동</a:t>
            </a:r>
          </a:p>
        </p:txBody>
      </p:sp>
      <p:sp>
        <p:nvSpPr>
          <p:cNvPr id="76" name="순서도: 판단 33">
            <a:extLst>
              <a:ext uri="{FF2B5EF4-FFF2-40B4-BE49-F238E27FC236}">
                <a16:creationId xmlns:a16="http://schemas.microsoft.com/office/drawing/2014/main" id="{B99B6F40-CB4A-FB10-FD9D-3CDB2D25EAA0}"/>
              </a:ext>
            </a:extLst>
          </p:cNvPr>
          <p:cNvSpPr/>
          <p:nvPr/>
        </p:nvSpPr>
        <p:spPr>
          <a:xfrm>
            <a:off x="3981727" y="2659748"/>
            <a:ext cx="1574541" cy="685585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활동 선택 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80" name="직사각형 30">
            <a:extLst>
              <a:ext uri="{FF2B5EF4-FFF2-40B4-BE49-F238E27FC236}">
                <a16:creationId xmlns:a16="http://schemas.microsoft.com/office/drawing/2014/main" id="{1DA1C7D7-1EF9-EA55-396F-5B8CBFF58FFA}"/>
              </a:ext>
            </a:extLst>
          </p:cNvPr>
          <p:cNvSpPr/>
          <p:nvPr/>
        </p:nvSpPr>
        <p:spPr>
          <a:xfrm>
            <a:off x="1672842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D1D321D-0BF8-96F3-283C-D5B018138DC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4768998" y="1710406"/>
            <a:ext cx="1" cy="293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0187F7E-8AFA-C7BA-B2A0-0A8836277DF2}"/>
              </a:ext>
            </a:extLst>
          </p:cNvPr>
          <p:cNvCxnSpPr>
            <a:cxnSpLocks/>
            <a:stCxn id="7" idx="2"/>
            <a:endCxn id="76" idx="0"/>
          </p:cNvCxnSpPr>
          <p:nvPr/>
        </p:nvCxnSpPr>
        <p:spPr>
          <a:xfrm>
            <a:off x="4768998" y="2407339"/>
            <a:ext cx="0" cy="252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직사각형 30">
            <a:extLst>
              <a:ext uri="{FF2B5EF4-FFF2-40B4-BE49-F238E27FC236}">
                <a16:creationId xmlns:a16="http://schemas.microsoft.com/office/drawing/2014/main" id="{851CE94B-4FED-137E-4BCD-8B894C90752A}"/>
              </a:ext>
            </a:extLst>
          </p:cNvPr>
          <p:cNvSpPr/>
          <p:nvPr/>
        </p:nvSpPr>
        <p:spPr>
          <a:xfrm>
            <a:off x="3376193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직사각형 30">
            <a:extLst>
              <a:ext uri="{FF2B5EF4-FFF2-40B4-BE49-F238E27FC236}">
                <a16:creationId xmlns:a16="http://schemas.microsoft.com/office/drawing/2014/main" id="{6F0C87B1-1847-D0AD-F795-47B275E84072}"/>
              </a:ext>
            </a:extLst>
          </p:cNvPr>
          <p:cNvSpPr/>
          <p:nvPr/>
        </p:nvSpPr>
        <p:spPr>
          <a:xfrm>
            <a:off x="4921570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연극 하기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직사각형 30">
            <a:extLst>
              <a:ext uri="{FF2B5EF4-FFF2-40B4-BE49-F238E27FC236}">
                <a16:creationId xmlns:a16="http://schemas.microsoft.com/office/drawing/2014/main" id="{A6DBFC09-27BB-D8D3-D176-B5DC75F0B762}"/>
              </a:ext>
            </a:extLst>
          </p:cNvPr>
          <p:cNvSpPr/>
          <p:nvPr/>
        </p:nvSpPr>
        <p:spPr>
          <a:xfrm>
            <a:off x="6624921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워크북 풀어보기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A5F622A-0A08-0D6A-9230-08661B8DC145}"/>
              </a:ext>
            </a:extLst>
          </p:cNvPr>
          <p:cNvCxnSpPr>
            <a:cxnSpLocks/>
            <a:stCxn id="76" idx="3"/>
            <a:endCxn id="80" idx="0"/>
          </p:cNvCxnSpPr>
          <p:nvPr/>
        </p:nvCxnSpPr>
        <p:spPr>
          <a:xfrm rot="10800000" flipV="1">
            <a:off x="2278377" y="3002540"/>
            <a:ext cx="1703351" cy="8234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E736A43-FFF0-52D5-1305-36635A099219}"/>
              </a:ext>
            </a:extLst>
          </p:cNvPr>
          <p:cNvCxnSpPr>
            <a:cxnSpLocks/>
            <a:stCxn id="76" idx="1"/>
            <a:endCxn id="11" idx="0"/>
          </p:cNvCxnSpPr>
          <p:nvPr/>
        </p:nvCxnSpPr>
        <p:spPr>
          <a:xfrm>
            <a:off x="5556268" y="3002541"/>
            <a:ext cx="1674187" cy="8234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294E30-3438-DC77-D4B7-F87ED30DB679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3874521" y="3310505"/>
            <a:ext cx="622733" cy="4083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05D7AB5-628C-C83A-8CEA-CCE49033A693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5026159" y="3325087"/>
            <a:ext cx="622734" cy="3791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평행 사변형 32">
            <a:extLst>
              <a:ext uri="{FF2B5EF4-FFF2-40B4-BE49-F238E27FC236}">
                <a16:creationId xmlns:a16="http://schemas.microsoft.com/office/drawing/2014/main" id="{745FEB26-60C0-601C-C7B2-4636FFEABF0A}"/>
              </a:ext>
            </a:extLst>
          </p:cNvPr>
          <p:cNvSpPr/>
          <p:nvPr/>
        </p:nvSpPr>
        <p:spPr>
          <a:xfrm>
            <a:off x="1675241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동영상 재생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0" name="평행 사변형 32">
            <a:extLst>
              <a:ext uri="{FF2B5EF4-FFF2-40B4-BE49-F238E27FC236}">
                <a16:creationId xmlns:a16="http://schemas.microsoft.com/office/drawing/2014/main" id="{751F773D-1F91-BCF0-0C1A-BF503AACC9A8}"/>
              </a:ext>
            </a:extLst>
          </p:cNvPr>
          <p:cNvSpPr/>
          <p:nvPr/>
        </p:nvSpPr>
        <p:spPr>
          <a:xfrm>
            <a:off x="3376192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문제풀이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3" name="평행 사변형 32">
            <a:extLst>
              <a:ext uri="{FF2B5EF4-FFF2-40B4-BE49-F238E27FC236}">
                <a16:creationId xmlns:a16="http://schemas.microsoft.com/office/drawing/2014/main" id="{A7131071-B07E-3E1E-2008-91726C542AF8}"/>
              </a:ext>
            </a:extLst>
          </p:cNvPr>
          <p:cNvSpPr/>
          <p:nvPr/>
        </p:nvSpPr>
        <p:spPr>
          <a:xfrm>
            <a:off x="6620073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문제풀이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4" name="평행 사변형 32">
            <a:extLst>
              <a:ext uri="{FF2B5EF4-FFF2-40B4-BE49-F238E27FC236}">
                <a16:creationId xmlns:a16="http://schemas.microsoft.com/office/drawing/2014/main" id="{ED66686C-E106-AEFE-ABF5-C4303F5088D4}"/>
              </a:ext>
            </a:extLst>
          </p:cNvPr>
          <p:cNvSpPr/>
          <p:nvPr/>
        </p:nvSpPr>
        <p:spPr>
          <a:xfrm>
            <a:off x="4919122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대본 녹음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" name="순서도: 문서 40">
            <a:extLst>
              <a:ext uri="{FF2B5EF4-FFF2-40B4-BE49-F238E27FC236}">
                <a16:creationId xmlns:a16="http://schemas.microsoft.com/office/drawing/2014/main" id="{B3EF9F3A-FD75-BCA7-7F7E-3A4063F94AE0}"/>
              </a:ext>
            </a:extLst>
          </p:cNvPr>
          <p:cNvSpPr/>
          <p:nvPr/>
        </p:nvSpPr>
        <p:spPr>
          <a:xfrm>
            <a:off x="4919122" y="5254824"/>
            <a:ext cx="1207236" cy="4887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녹음 파일 </a:t>
            </a:r>
            <a:r>
              <a:rPr lang="en-US" altLang="ko-KR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.mp3 </a:t>
            </a:r>
            <a:r>
              <a:rPr lang="ko-KR" altLang="en-US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형식 다은</a:t>
            </a:r>
            <a:r>
              <a:rPr lang="en-US" altLang="ko-KR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endParaRPr lang="ko-KR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8BECB3-0D46-47EB-341D-E07EBE0A4D10}"/>
              </a:ext>
            </a:extLst>
          </p:cNvPr>
          <p:cNvCxnSpPr>
            <a:stCxn id="80" idx="2"/>
            <a:endCxn id="39" idx="0"/>
          </p:cNvCxnSpPr>
          <p:nvPr/>
        </p:nvCxnSpPr>
        <p:spPr>
          <a:xfrm>
            <a:off x="2278376" y="4229940"/>
            <a:ext cx="483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2862E3-12AF-76D1-DF2F-26E39BD7C422}"/>
              </a:ext>
            </a:extLst>
          </p:cNvPr>
          <p:cNvCxnSpPr>
            <a:stCxn id="9" idx="2"/>
            <a:endCxn id="40" idx="0"/>
          </p:cNvCxnSpPr>
          <p:nvPr/>
        </p:nvCxnSpPr>
        <p:spPr>
          <a:xfrm flipH="1">
            <a:off x="3979810" y="4229940"/>
            <a:ext cx="1917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6753914-02B8-92FD-E4A6-AC5919C826A7}"/>
              </a:ext>
            </a:extLst>
          </p:cNvPr>
          <p:cNvCxnSpPr>
            <a:stCxn id="10" idx="2"/>
            <a:endCxn id="44" idx="0"/>
          </p:cNvCxnSpPr>
          <p:nvPr/>
        </p:nvCxnSpPr>
        <p:spPr>
          <a:xfrm flipH="1">
            <a:off x="5522740" y="4229940"/>
            <a:ext cx="4364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4AD9EB2-D5E2-F613-1C81-1C6E30CB4885}"/>
              </a:ext>
            </a:extLst>
          </p:cNvPr>
          <p:cNvCxnSpPr>
            <a:stCxn id="11" idx="2"/>
            <a:endCxn id="43" idx="0"/>
          </p:cNvCxnSpPr>
          <p:nvPr/>
        </p:nvCxnSpPr>
        <p:spPr>
          <a:xfrm flipH="1">
            <a:off x="7223691" y="4229940"/>
            <a:ext cx="6764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C1B622-E6FA-742C-B556-B325EC3973D4}"/>
              </a:ext>
            </a:extLst>
          </p:cNvPr>
          <p:cNvCxnSpPr>
            <a:stCxn id="44" idx="2"/>
            <a:endCxn id="4" idx="0"/>
          </p:cNvCxnSpPr>
          <p:nvPr/>
        </p:nvCxnSpPr>
        <p:spPr>
          <a:xfrm>
            <a:off x="5522740" y="4953840"/>
            <a:ext cx="0" cy="300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30">
            <a:extLst>
              <a:ext uri="{FF2B5EF4-FFF2-40B4-BE49-F238E27FC236}">
                <a16:creationId xmlns:a16="http://schemas.microsoft.com/office/drawing/2014/main" id="{B67B9697-83A4-9BC0-FF52-703A48CB6C76}"/>
              </a:ext>
            </a:extLst>
          </p:cNvPr>
          <p:cNvSpPr/>
          <p:nvPr/>
        </p:nvSpPr>
        <p:spPr>
          <a:xfrm>
            <a:off x="3376192" y="5258015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3C7F68E-3629-F935-5876-8536397699DC}"/>
              </a:ext>
            </a:extLst>
          </p:cNvPr>
          <p:cNvCxnSpPr>
            <a:stCxn id="40" idx="2"/>
            <a:endCxn id="29" idx="0"/>
          </p:cNvCxnSpPr>
          <p:nvPr/>
        </p:nvCxnSpPr>
        <p:spPr>
          <a:xfrm>
            <a:off x="3979810" y="4953840"/>
            <a:ext cx="1916" cy="304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D58795-3FC3-73A0-7399-A6DEFA9CD63C}"/>
              </a:ext>
            </a:extLst>
          </p:cNvPr>
          <p:cNvCxnSpPr>
            <a:stCxn id="39" idx="2"/>
            <a:endCxn id="12" idx="3"/>
          </p:cNvCxnSpPr>
          <p:nvPr/>
        </p:nvCxnSpPr>
        <p:spPr>
          <a:xfrm rot="16200000" flipH="1">
            <a:off x="2614648" y="4618051"/>
            <a:ext cx="1488598" cy="21601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765578C4-87F6-07C7-EDFC-FCA58DAD60B5}"/>
              </a:ext>
            </a:extLst>
          </p:cNvPr>
          <p:cNvCxnSpPr>
            <a:stCxn id="43" idx="2"/>
            <a:endCxn id="12" idx="1"/>
          </p:cNvCxnSpPr>
          <p:nvPr/>
        </p:nvCxnSpPr>
        <p:spPr>
          <a:xfrm rot="5400000">
            <a:off x="5639133" y="4857880"/>
            <a:ext cx="1488598" cy="16805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AE45CCE-260F-C83B-ED45-191DEC61B2D2}"/>
              </a:ext>
            </a:extLst>
          </p:cNvPr>
          <p:cNvCxnSpPr/>
          <p:nvPr/>
        </p:nvCxnSpPr>
        <p:spPr>
          <a:xfrm rot="5400000">
            <a:off x="5108090" y="5783419"/>
            <a:ext cx="454508" cy="37479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73CDFBB-3368-C715-FA93-3E9C5B69475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981726" y="5661923"/>
            <a:ext cx="0" cy="3088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C5E0FDC-2501-696E-7828-E6FF7C8560F7}"/>
              </a:ext>
            </a:extLst>
          </p:cNvPr>
          <p:cNvCxnSpPr>
            <a:cxnSpLocks/>
          </p:cNvCxnSpPr>
          <p:nvPr/>
        </p:nvCxnSpPr>
        <p:spPr>
          <a:xfrm flipH="1">
            <a:off x="3979810" y="5970815"/>
            <a:ext cx="7891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A228D2B-30E5-4577-3450-61560690588A}"/>
              </a:ext>
            </a:extLst>
          </p:cNvPr>
          <p:cNvCxnSpPr/>
          <p:nvPr/>
        </p:nvCxnSpPr>
        <p:spPr>
          <a:xfrm>
            <a:off x="4768998" y="5970815"/>
            <a:ext cx="0" cy="22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5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389C3-A57E-599D-5D87-63994C11C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04C6642F-012A-785D-E20D-90D467B5FA2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4060F9F5-9119-13E3-A387-A1448F69334C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3FD04F0-5D87-F034-4B36-7F771D0947B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0681824F-575B-E01D-8E94-60107163E710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인지 능력 검사 페이지로 이동한다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 단련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마이페이지로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A01DF3E-274E-E59C-503A-9B0DE160F6E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7B669D4-FCD4-406C-FFA7-5A02293C9D5B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63CDDF44-0BB0-D5E0-C323-281B1864F61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CC6B37-FFEB-B0B2-77A2-AFCB49CC4372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home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C92F77E-7971-D658-5D92-D4507323DB2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D5CE37F-7AA4-AB51-75AF-653099CCFD2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DE054DAB-8454-7ED7-7BCA-2053EEA88672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56D4B8B-C636-B6D2-D0B9-9D774A184716}"/>
              </a:ext>
            </a:extLst>
          </p:cNvPr>
          <p:cNvGrpSpPr/>
          <p:nvPr/>
        </p:nvGrpSpPr>
        <p:grpSpPr>
          <a:xfrm>
            <a:off x="286051" y="2386300"/>
            <a:ext cx="2171087" cy="792742"/>
            <a:chOff x="286051" y="2386300"/>
            <a:chExt cx="2171087" cy="792742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A0642E7A-8014-7723-EF03-C9203F53B5A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59914A9-F0E5-61E7-92E9-74274660BCA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UC_201, UC_201, UC_401, UC_501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1C57FCA-85EF-6F0C-6585-6183302A711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6973379-B29B-1BFB-90A9-8A7C69D7AF22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1FA281E-F735-5524-C9EA-7FDA91C0B5D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2CAD785-4D9A-F570-D775-51EEC05133A5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DD28DCEF-A523-BBF5-59A4-5B4A977762BB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0FE2785-82C1-EC09-4218-455E3FDCE88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원하는 페이지로 이동한다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137297F-36A3-9319-DC2A-EC7FC5ABDEF5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0081AF6-D99C-BABF-2D52-4744AA0F9F6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BD2B68F-4270-90E9-8982-DDF03C1F963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4DF1B75-1A35-DBB3-DACE-13AEE35F29D0}"/>
              </a:ext>
            </a:extLst>
          </p:cNvPr>
          <p:cNvSpPr txBox="1"/>
          <p:nvPr/>
        </p:nvSpPr>
        <p:spPr>
          <a:xfrm>
            <a:off x="5629887" y="250719"/>
            <a:ext cx="139172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메인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6AB23CC-CB66-AB31-335E-28F1527B3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383407DF-6AA4-2E59-20E8-F592182AC951}"/>
              </a:ext>
            </a:extLst>
          </p:cNvPr>
          <p:cNvSpPr/>
          <p:nvPr/>
        </p:nvSpPr>
        <p:spPr>
          <a:xfrm>
            <a:off x="5780127" y="2397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37E35153-94AB-6FA4-E71C-D5980B3A7CBE}"/>
              </a:ext>
            </a:extLst>
          </p:cNvPr>
          <p:cNvSpPr/>
          <p:nvPr/>
        </p:nvSpPr>
        <p:spPr>
          <a:xfrm>
            <a:off x="5780126" y="311898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382EB019-02CC-02A7-0889-74B144298364}"/>
              </a:ext>
            </a:extLst>
          </p:cNvPr>
          <p:cNvSpPr/>
          <p:nvPr/>
        </p:nvSpPr>
        <p:spPr>
          <a:xfrm>
            <a:off x="5780127" y="385041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39A616E9-9C4F-3782-1118-A8CC7AB2E25C}"/>
              </a:ext>
            </a:extLst>
          </p:cNvPr>
          <p:cNvSpPr/>
          <p:nvPr/>
        </p:nvSpPr>
        <p:spPr>
          <a:xfrm>
            <a:off x="5780126" y="457203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9816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F1523-223B-232C-E830-22D5D7F6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A5663BB1-337F-BCC3-D8F7-C927AD7E7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F79D8F51-5D7B-79CC-0C0B-AE87492A169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1714FA6-CFA9-BF71-7CA4-FBFE2498F2F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D749CB3-4610-A4E0-2FF5-B2EE470325C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2981365-FEBD-D086-5139-BDE2D5A634BF}"/>
              </a:ext>
            </a:extLst>
          </p:cNvPr>
          <p:cNvSpPr txBox="1"/>
          <p:nvPr/>
        </p:nvSpPr>
        <p:spPr>
          <a:xfrm>
            <a:off x="3020034" y="5781723"/>
            <a:ext cx="668784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인지 능력 검사 질문을 나타낸다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질문에 대한 답을 녹음한다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종료된다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인지 능력 문항으로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화면 진입 시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지문이 음성으로 출력된다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50BF26E-AF17-23BA-27F5-FFDB94B0BE4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3617D8C-436A-AEB1-54AC-29A7685CD42D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46EBC5B-40FE-7BBF-66A8-6AE15C651A1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7BE4161E-F412-9750-8547-2B59E49C3E2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C02AEC8B-ED7C-1E99-1EFB-E7128D18149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B04E5A3-CF46-756A-158E-09BDE5F20F6B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385C9AD-0B96-23D8-4182-C3830E3B5D19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능력 검사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74BBD743-8296-0155-8045-5FD73DF30B09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7678884-BE07-D610-B246-C264A156F2A5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57DB6BB-E848-AB31-A94A-7D189C0CBE6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UC_201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27BD05B-6F1C-71B0-B95D-0F01161F6398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A9F0A631-BDE0-6CA9-D61C-6B4B14A95E3B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78745F7-72D7-5699-B698-C693DDF690ED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FAAB2C1C-0BD7-4DF7-4EEF-4B1065233D40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C4BC394-F3D2-55BF-5ECF-EBCDF79B7663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9AEFDC93-480E-7EDD-AF17-B21254CB672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인지능력검사 진행을 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8F140FD-BE27-A9F4-5A82-EFFB662185F9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665C148-1135-C744-5356-9D0EBEBE345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7B16BF5-5E9D-585A-00E6-A9C794EDD5F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인지능력검사 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FE3F0692-1BB7-0F62-DC4F-C937D7EF756C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C3DABA69-4299-FD49-3E35-57C7EBC35BF5}"/>
              </a:ext>
            </a:extLst>
          </p:cNvPr>
          <p:cNvSpPr/>
          <p:nvPr/>
        </p:nvSpPr>
        <p:spPr>
          <a:xfrm>
            <a:off x="5897507" y="244361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E0F14B53-166B-8835-6ADD-9BD3807AC4C6}"/>
              </a:ext>
            </a:extLst>
          </p:cNvPr>
          <p:cNvSpPr/>
          <p:nvPr/>
        </p:nvSpPr>
        <p:spPr>
          <a:xfrm>
            <a:off x="6568343" y="244361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207538B6-A20A-8566-134A-966627008A73}"/>
              </a:ext>
            </a:extLst>
          </p:cNvPr>
          <p:cNvSpPr/>
          <p:nvPr/>
        </p:nvSpPr>
        <p:spPr>
          <a:xfrm>
            <a:off x="5830942" y="16761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58F051A1-938F-EB2F-9C72-556D8F762964}"/>
              </a:ext>
            </a:extLst>
          </p:cNvPr>
          <p:cNvSpPr/>
          <p:nvPr/>
        </p:nvSpPr>
        <p:spPr>
          <a:xfrm>
            <a:off x="7256480" y="244361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9192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BF6C870C-C8CB-3E74-1DCC-884BAC2CF84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7FC3576-2103-37D7-9FA5-EC1E68FB0E0B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59DDF2A-63D1-00DA-47D3-6DED8FBC5C0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039930D2-82CC-1A5D-394E-A1A0BC1E1E87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검사일시와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점수를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각 항목의 세부 정보를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7C885DF-A90F-B2F5-DC30-D0A72966BDC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9CE9D58-D04E-454C-2AB3-5A267D6B8D8D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20D66823-1394-4AC8-565C-F9CA477209F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5F6383A-2BE3-EE6A-5C0A-D640DCCC6AB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Interview_ result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3D045C9B-5F66-792B-8C25-7A28609066C9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BE76BF1-A036-C47C-F9B0-737030A5F29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849076D-C4FE-B0D7-A4AC-5211F15A86F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능력 검사 결과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2A4B42A7-EEA6-9438-18D6-99E69BC563E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561363D-BD87-05D8-D6DB-6039EB0C072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54B7388-4C89-F22C-5D98-0DAE67EFC5E9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UC_201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7F0BC9AA-3566-49EB-7BBC-B0E205551B38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CEC8F02-50BD-5442-0783-092C7018A94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402D99C-50AC-31E4-C5D2-E9C529C1060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D389196A-8835-63DB-FC1B-AB921B7C7265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F2968F93-6B22-723C-2C3F-59D1A4880086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7EB9085-8749-0294-EC9A-0FDB9DC9B55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결과를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806C779-7D02-29D1-E695-DA72F90F9972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6DF4827F-810C-6D6C-9536-A86EE3FD59D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CC45A08-C5FC-5B3C-1AD4-C34BB5F8776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인지능력검사 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42B0F33-F09D-B3AE-E353-48A81AF7E570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 결과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189CF66-D6EA-2DB3-229A-7600C642C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25A6341D-FF56-7A3A-771A-424FC5BE433B}"/>
              </a:ext>
            </a:extLst>
          </p:cNvPr>
          <p:cNvSpPr/>
          <p:nvPr/>
        </p:nvSpPr>
        <p:spPr>
          <a:xfrm>
            <a:off x="5726288" y="1926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DBF71EE3-CA23-EF4E-34AA-07ECB3F295D0}"/>
              </a:ext>
            </a:extLst>
          </p:cNvPr>
          <p:cNvSpPr/>
          <p:nvPr/>
        </p:nvSpPr>
        <p:spPr>
          <a:xfrm>
            <a:off x="5775954" y="348509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EE21F2C2-6AC6-5AF5-3644-DD004FAEFEE8}"/>
              </a:ext>
            </a:extLst>
          </p:cNvPr>
          <p:cNvSpPr/>
          <p:nvPr/>
        </p:nvSpPr>
        <p:spPr>
          <a:xfrm>
            <a:off x="5775954" y="374001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39994314-ACD3-30B9-4A53-C1494CA8CB1A}"/>
              </a:ext>
            </a:extLst>
          </p:cNvPr>
          <p:cNvSpPr/>
          <p:nvPr/>
        </p:nvSpPr>
        <p:spPr>
          <a:xfrm>
            <a:off x="5775954" y="399872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92AC66FF-2240-3B69-8C3D-5F68CDF4337F}"/>
              </a:ext>
            </a:extLst>
          </p:cNvPr>
          <p:cNvSpPr/>
          <p:nvPr/>
        </p:nvSpPr>
        <p:spPr>
          <a:xfrm>
            <a:off x="5782569" y="425189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328C7A54-ACCA-D66D-3671-820153B6FEB7}"/>
              </a:ext>
            </a:extLst>
          </p:cNvPr>
          <p:cNvSpPr/>
          <p:nvPr/>
        </p:nvSpPr>
        <p:spPr>
          <a:xfrm>
            <a:off x="5782569" y="450681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73BC642B-0360-59E7-F142-B1C1968E5044}"/>
              </a:ext>
            </a:extLst>
          </p:cNvPr>
          <p:cNvSpPr/>
          <p:nvPr/>
        </p:nvSpPr>
        <p:spPr>
          <a:xfrm>
            <a:off x="5782569" y="476552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2014</Words>
  <Application>Microsoft Office PowerPoint</Application>
  <PresentationFormat>A4 용지(210x297mm)</PresentationFormat>
  <Paragraphs>605</Paragraphs>
  <Slides>26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채민호</cp:lastModifiedBy>
  <cp:revision>159</cp:revision>
  <dcterms:created xsi:type="dcterms:W3CDTF">2021-07-16T05:18:45Z</dcterms:created>
  <dcterms:modified xsi:type="dcterms:W3CDTF">2025-09-01T04:39:40Z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0x010100E033F940C3A0324CAB8E1D2B1EB62AB5</vt:lpwstr>
  </property>
</Properties>
</file>